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97" r:id="rId2"/>
  </p:sldMasterIdLst>
  <p:notesMasterIdLst>
    <p:notesMasterId r:id="rId34"/>
  </p:notesMasterIdLst>
  <p:handoutMasterIdLst>
    <p:handoutMasterId r:id="rId35"/>
  </p:handoutMasterIdLst>
  <p:sldIdLst>
    <p:sldId id="362" r:id="rId3"/>
    <p:sldId id="452" r:id="rId4"/>
    <p:sldId id="453" r:id="rId5"/>
    <p:sldId id="463" r:id="rId6"/>
    <p:sldId id="464" r:id="rId7"/>
    <p:sldId id="465" r:id="rId8"/>
    <p:sldId id="491" r:id="rId9"/>
    <p:sldId id="467" r:id="rId10"/>
    <p:sldId id="475" r:id="rId11"/>
    <p:sldId id="493" r:id="rId12"/>
    <p:sldId id="474" r:id="rId13"/>
    <p:sldId id="476" r:id="rId14"/>
    <p:sldId id="478" r:id="rId15"/>
    <p:sldId id="488" r:id="rId16"/>
    <p:sldId id="489" r:id="rId17"/>
    <p:sldId id="479" r:id="rId18"/>
    <p:sldId id="480" r:id="rId19"/>
    <p:sldId id="482" r:id="rId20"/>
    <p:sldId id="481" r:id="rId21"/>
    <p:sldId id="483" r:id="rId22"/>
    <p:sldId id="486" r:id="rId23"/>
    <p:sldId id="487" r:id="rId24"/>
    <p:sldId id="492" r:id="rId25"/>
    <p:sldId id="471" r:id="rId26"/>
    <p:sldId id="490" r:id="rId27"/>
    <p:sldId id="440" r:id="rId28"/>
    <p:sldId id="469" r:id="rId29"/>
    <p:sldId id="473" r:id="rId30"/>
    <p:sldId id="472" r:id="rId31"/>
    <p:sldId id="484" r:id="rId32"/>
    <p:sldId id="485" r:id="rId33"/>
  </p:sldIdLst>
  <p:sldSz cx="9144000" cy="6858000" type="screen4x3"/>
  <p:notesSz cx="6669088" cy="9928225"/>
  <p:defaultTextStyle>
    <a:defPPr>
      <a:defRPr lang="de-CH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5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A42E11"/>
    <a:srgbClr val="FFFF00"/>
    <a:srgbClr val="5A5A5A"/>
    <a:srgbClr val="563530"/>
    <a:srgbClr val="0000FF"/>
    <a:srgbClr val="A4112E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236FC3-6862-420B-A9AB-63F22F9B32F6}" v="40" dt="2025-09-01T11:08:10.2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91067" autoAdjust="0"/>
  </p:normalViewPr>
  <p:slideViewPr>
    <p:cSldViewPr>
      <p:cViewPr varScale="1">
        <p:scale>
          <a:sx n="79" d="100"/>
          <a:sy n="79" d="100"/>
        </p:scale>
        <p:origin x="1560" y="270"/>
      </p:cViewPr>
      <p:guideLst>
        <p:guide orient="horz" pos="2160"/>
        <p:guide pos="45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3264" y="-106"/>
      </p:cViewPr>
      <p:guideLst>
        <p:guide orient="horz" pos="3128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 Bühlmann" userId="f2e8daa4e426733c" providerId="LiveId" clId="{76236FC3-6862-420B-A9AB-63F22F9B32F6}"/>
    <pc:docChg chg="undo custSel addSld delSld modSld sldOrd">
      <pc:chgData name="Marc Bühlmann" userId="f2e8daa4e426733c" providerId="LiveId" clId="{76236FC3-6862-420B-A9AB-63F22F9B32F6}" dt="2025-09-01T11:08:29.767" v="1696" actId="20577"/>
      <pc:docMkLst>
        <pc:docMk/>
      </pc:docMkLst>
      <pc:sldChg chg="modSp mod">
        <pc:chgData name="Marc Bühlmann" userId="f2e8daa4e426733c" providerId="LiveId" clId="{76236FC3-6862-420B-A9AB-63F22F9B32F6}" dt="2025-08-29T21:26:13.296" v="1116" actId="27636"/>
        <pc:sldMkLst>
          <pc:docMk/>
          <pc:sldMk cId="0" sldId="362"/>
        </pc:sldMkLst>
        <pc:spChg chg="mod">
          <ac:chgData name="Marc Bühlmann" userId="f2e8daa4e426733c" providerId="LiveId" clId="{76236FC3-6862-420B-A9AB-63F22F9B32F6}" dt="2025-08-29T21:26:13.296" v="1116" actId="27636"/>
          <ac:spMkLst>
            <pc:docMk/>
            <pc:sldMk cId="0" sldId="362"/>
            <ac:spMk id="3075" creationId="{00000000-0000-0000-0000-000000000000}"/>
          </ac:spMkLst>
        </pc:spChg>
      </pc:sldChg>
      <pc:sldChg chg="modSp mod">
        <pc:chgData name="Marc Bühlmann" userId="f2e8daa4e426733c" providerId="LiveId" clId="{76236FC3-6862-420B-A9AB-63F22F9B32F6}" dt="2025-08-29T21:26:53.241" v="1122" actId="403"/>
        <pc:sldMkLst>
          <pc:docMk/>
          <pc:sldMk cId="3908036494" sldId="440"/>
        </pc:sldMkLst>
        <pc:spChg chg="mod">
          <ac:chgData name="Marc Bühlmann" userId="f2e8daa4e426733c" providerId="LiveId" clId="{76236FC3-6862-420B-A9AB-63F22F9B32F6}" dt="2025-08-29T21:26:53.241" v="1122" actId="403"/>
          <ac:spMkLst>
            <pc:docMk/>
            <pc:sldMk cId="3908036494" sldId="440"/>
            <ac:spMk id="4098" creationId="{00000000-0000-0000-0000-000000000000}"/>
          </ac:spMkLst>
        </pc:spChg>
        <pc:spChg chg="mod">
          <ac:chgData name="Marc Bühlmann" userId="f2e8daa4e426733c" providerId="LiveId" clId="{76236FC3-6862-420B-A9AB-63F22F9B32F6}" dt="2025-08-29T21:26:42.105" v="1121" actId="20577"/>
          <ac:spMkLst>
            <pc:docMk/>
            <pc:sldMk cId="3908036494" sldId="440"/>
            <ac:spMk id="4099" creationId="{00000000-0000-0000-0000-000000000000}"/>
          </ac:spMkLst>
        </pc:spChg>
      </pc:sldChg>
      <pc:sldChg chg="modSp mod">
        <pc:chgData name="Marc Bühlmann" userId="f2e8daa4e426733c" providerId="LiveId" clId="{76236FC3-6862-420B-A9AB-63F22F9B32F6}" dt="2025-09-01T10:57:16.878" v="1438" actId="1038"/>
        <pc:sldMkLst>
          <pc:docMk/>
          <pc:sldMk cId="2724407750" sldId="453"/>
        </pc:sldMkLst>
        <pc:spChg chg="mod">
          <ac:chgData name="Marc Bühlmann" userId="f2e8daa4e426733c" providerId="LiveId" clId="{76236FC3-6862-420B-A9AB-63F22F9B32F6}" dt="2025-08-29T19:57:57.264" v="1" actId="20577"/>
          <ac:spMkLst>
            <pc:docMk/>
            <pc:sldMk cId="2724407750" sldId="453"/>
            <ac:spMk id="3" creationId="{67D9B42A-644A-7CF0-067E-E5B06EFE8E4B}"/>
          </ac:spMkLst>
        </pc:spChg>
        <pc:spChg chg="mod">
          <ac:chgData name="Marc Bühlmann" userId="f2e8daa4e426733c" providerId="LiveId" clId="{76236FC3-6862-420B-A9AB-63F22F9B32F6}" dt="2025-08-29T21:08:30.430" v="903" actId="1076"/>
          <ac:spMkLst>
            <pc:docMk/>
            <pc:sldMk cId="2724407750" sldId="453"/>
            <ac:spMk id="4" creationId="{20117418-A10B-49D2-D5A0-2168E07F30FF}"/>
          </ac:spMkLst>
        </pc:spChg>
        <pc:spChg chg="mod">
          <ac:chgData name="Marc Bühlmann" userId="f2e8daa4e426733c" providerId="LiveId" clId="{76236FC3-6862-420B-A9AB-63F22F9B32F6}" dt="2025-09-01T10:57:16.878" v="1438" actId="1038"/>
          <ac:spMkLst>
            <pc:docMk/>
            <pc:sldMk cId="2724407750" sldId="453"/>
            <ac:spMk id="5" creationId="{F58AAD91-1DAE-D6E8-0667-26191B0BB584}"/>
          </ac:spMkLst>
        </pc:spChg>
        <pc:spChg chg="mod">
          <ac:chgData name="Marc Bühlmann" userId="f2e8daa4e426733c" providerId="LiveId" clId="{76236FC3-6862-420B-A9AB-63F22F9B32F6}" dt="2025-08-29T21:08:36.638" v="905" actId="14100"/>
          <ac:spMkLst>
            <pc:docMk/>
            <pc:sldMk cId="2724407750" sldId="453"/>
            <ac:spMk id="6" creationId="{1E48A1D7-D53E-E9C0-C5D2-F7BCCD35BEA8}"/>
          </ac:spMkLst>
        </pc:spChg>
        <pc:spChg chg="mod">
          <ac:chgData name="Marc Bühlmann" userId="f2e8daa4e426733c" providerId="LiveId" clId="{76236FC3-6862-420B-A9AB-63F22F9B32F6}" dt="2025-08-29T21:08:52.446" v="908" actId="14100"/>
          <ac:spMkLst>
            <pc:docMk/>
            <pc:sldMk cId="2724407750" sldId="453"/>
            <ac:spMk id="7" creationId="{418F8BCB-5140-3700-8705-07B40ECC376E}"/>
          </ac:spMkLst>
        </pc:spChg>
      </pc:sldChg>
      <pc:sldChg chg="modSp mod">
        <pc:chgData name="Marc Bühlmann" userId="f2e8daa4e426733c" providerId="LiveId" clId="{76236FC3-6862-420B-A9AB-63F22F9B32F6}" dt="2025-08-31T15:16:48.828" v="1134" actId="20577"/>
        <pc:sldMkLst>
          <pc:docMk/>
          <pc:sldMk cId="1118937151" sldId="463"/>
        </pc:sldMkLst>
        <pc:spChg chg="mod">
          <ac:chgData name="Marc Bühlmann" userId="f2e8daa4e426733c" providerId="LiveId" clId="{76236FC3-6862-420B-A9AB-63F22F9B32F6}" dt="2025-08-31T15:16:48.828" v="1134" actId="20577"/>
          <ac:spMkLst>
            <pc:docMk/>
            <pc:sldMk cId="1118937151" sldId="463"/>
            <ac:spMk id="3" creationId="{935AA0BD-B06A-F61E-61DF-5720AC2F828C}"/>
          </ac:spMkLst>
        </pc:spChg>
        <pc:spChg chg="mod">
          <ac:chgData name="Marc Bühlmann" userId="f2e8daa4e426733c" providerId="LiveId" clId="{76236FC3-6862-420B-A9AB-63F22F9B32F6}" dt="2025-08-29T20:02:32.906" v="136" actId="20577"/>
          <ac:spMkLst>
            <pc:docMk/>
            <pc:sldMk cId="1118937151" sldId="463"/>
            <ac:spMk id="4" creationId="{2FDC0EC0-4766-1418-CB44-713C272236B4}"/>
          </ac:spMkLst>
        </pc:spChg>
      </pc:sldChg>
      <pc:sldChg chg="addSp delSp modSp mod">
        <pc:chgData name="Marc Bühlmann" userId="f2e8daa4e426733c" providerId="LiveId" clId="{76236FC3-6862-420B-A9AB-63F22F9B32F6}" dt="2025-08-31T15:19:23.742" v="1138" actId="1035"/>
        <pc:sldMkLst>
          <pc:docMk/>
          <pc:sldMk cId="749235511" sldId="464"/>
        </pc:sldMkLst>
        <pc:spChg chg="mod">
          <ac:chgData name="Marc Bühlmann" userId="f2e8daa4e426733c" providerId="LiveId" clId="{76236FC3-6862-420B-A9AB-63F22F9B32F6}" dt="2025-08-29T20:02:58.337" v="147" actId="20577"/>
          <ac:spMkLst>
            <pc:docMk/>
            <pc:sldMk cId="749235511" sldId="464"/>
            <ac:spMk id="7" creationId="{46FBD63A-CA6A-78AC-6519-478237C024B7}"/>
          </ac:spMkLst>
        </pc:spChg>
        <pc:spChg chg="mod">
          <ac:chgData name="Marc Bühlmann" userId="f2e8daa4e426733c" providerId="LiveId" clId="{76236FC3-6862-420B-A9AB-63F22F9B32F6}" dt="2025-08-29T20:04:09.627" v="165" actId="20577"/>
          <ac:spMkLst>
            <pc:docMk/>
            <pc:sldMk cId="749235511" sldId="464"/>
            <ac:spMk id="8" creationId="{A952EABD-7F2A-9409-168C-DAF2579A2CAC}"/>
          </ac:spMkLst>
        </pc:spChg>
        <pc:picChg chg="add mod">
          <ac:chgData name="Marc Bühlmann" userId="f2e8daa4e426733c" providerId="LiveId" clId="{76236FC3-6862-420B-A9AB-63F22F9B32F6}" dt="2025-08-31T15:19:23.742" v="1138" actId="1035"/>
          <ac:picMkLst>
            <pc:docMk/>
            <pc:sldMk cId="749235511" sldId="464"/>
            <ac:picMk id="4" creationId="{69E5BC85-5863-B379-2233-8559113E7A11}"/>
          </ac:picMkLst>
        </pc:picChg>
      </pc:sldChg>
      <pc:sldChg chg="modSp mod">
        <pc:chgData name="Marc Bühlmann" userId="f2e8daa4e426733c" providerId="LiveId" clId="{76236FC3-6862-420B-A9AB-63F22F9B32F6}" dt="2025-08-31T15:19:38.798" v="1150" actId="20577"/>
        <pc:sldMkLst>
          <pc:docMk/>
          <pc:sldMk cId="3592002546" sldId="465"/>
        </pc:sldMkLst>
        <pc:spChg chg="mod">
          <ac:chgData name="Marc Bühlmann" userId="f2e8daa4e426733c" providerId="LiveId" clId="{76236FC3-6862-420B-A9AB-63F22F9B32F6}" dt="2025-08-29T20:04:25.304" v="166"/>
          <ac:spMkLst>
            <pc:docMk/>
            <pc:sldMk cId="3592002546" sldId="465"/>
            <ac:spMk id="2" creationId="{A0723778-AA5C-03BF-21D7-883804599F55}"/>
          </ac:spMkLst>
        </pc:spChg>
        <pc:spChg chg="mod">
          <ac:chgData name="Marc Bühlmann" userId="f2e8daa4e426733c" providerId="LiveId" clId="{76236FC3-6862-420B-A9AB-63F22F9B32F6}" dt="2025-08-31T15:19:38.798" v="1150" actId="20577"/>
          <ac:spMkLst>
            <pc:docMk/>
            <pc:sldMk cId="3592002546" sldId="465"/>
            <ac:spMk id="3" creationId="{972F84D3-E24D-178F-9FAF-7E3FABA996CE}"/>
          </ac:spMkLst>
        </pc:spChg>
      </pc:sldChg>
      <pc:sldChg chg="modSp mod">
        <pc:chgData name="Marc Bühlmann" userId="f2e8daa4e426733c" providerId="LiveId" clId="{76236FC3-6862-420B-A9AB-63F22F9B32F6}" dt="2025-09-01T10:58:04.564" v="1444" actId="20577"/>
        <pc:sldMkLst>
          <pc:docMk/>
          <pc:sldMk cId="1883434129" sldId="467"/>
        </pc:sldMkLst>
        <pc:spChg chg="mod">
          <ac:chgData name="Marc Bühlmann" userId="f2e8daa4e426733c" providerId="LiveId" clId="{76236FC3-6862-420B-A9AB-63F22F9B32F6}" dt="2025-08-29T20:07:34.218" v="201" actId="20577"/>
          <ac:spMkLst>
            <pc:docMk/>
            <pc:sldMk cId="1883434129" sldId="467"/>
            <ac:spMk id="2" creationId="{8B113765-8EB8-13B4-A9C7-B21DFB750613}"/>
          </ac:spMkLst>
        </pc:spChg>
        <pc:spChg chg="mod">
          <ac:chgData name="Marc Bühlmann" userId="f2e8daa4e426733c" providerId="LiveId" clId="{76236FC3-6862-420B-A9AB-63F22F9B32F6}" dt="2025-09-01T10:58:04.564" v="1444" actId="20577"/>
          <ac:spMkLst>
            <pc:docMk/>
            <pc:sldMk cId="1883434129" sldId="467"/>
            <ac:spMk id="3" creationId="{4903B287-91F6-73A7-12AD-936281728A88}"/>
          </ac:spMkLst>
        </pc:spChg>
      </pc:sldChg>
      <pc:sldChg chg="del">
        <pc:chgData name="Marc Bühlmann" userId="f2e8daa4e426733c" providerId="LiveId" clId="{76236FC3-6862-420B-A9AB-63F22F9B32F6}" dt="2025-08-29T20:13:11.290" v="291" actId="47"/>
        <pc:sldMkLst>
          <pc:docMk/>
          <pc:sldMk cId="1571389938" sldId="468"/>
        </pc:sldMkLst>
      </pc:sldChg>
      <pc:sldChg chg="modSp add mod">
        <pc:chgData name="Marc Bühlmann" userId="f2e8daa4e426733c" providerId="LiveId" clId="{76236FC3-6862-420B-A9AB-63F22F9B32F6}" dt="2025-09-01T11:05:56.527" v="1626" actId="20577"/>
        <pc:sldMkLst>
          <pc:docMk/>
          <pc:sldMk cId="1049812679" sldId="469"/>
        </pc:sldMkLst>
        <pc:spChg chg="mod">
          <ac:chgData name="Marc Bühlmann" userId="f2e8daa4e426733c" providerId="LiveId" clId="{76236FC3-6862-420B-A9AB-63F22F9B32F6}" dt="2025-08-31T15:40:45.413" v="1425"/>
          <ac:spMkLst>
            <pc:docMk/>
            <pc:sldMk cId="1049812679" sldId="469"/>
            <ac:spMk id="2" creationId="{893638BC-10F9-689E-6C1B-678EDDB8F06F}"/>
          </ac:spMkLst>
        </pc:spChg>
        <pc:spChg chg="mod">
          <ac:chgData name="Marc Bühlmann" userId="f2e8daa4e426733c" providerId="LiveId" clId="{76236FC3-6862-420B-A9AB-63F22F9B32F6}" dt="2025-09-01T11:05:56.527" v="1626" actId="20577"/>
          <ac:spMkLst>
            <pc:docMk/>
            <pc:sldMk cId="1049812679" sldId="469"/>
            <ac:spMk id="3" creationId="{09EC11C0-496C-D2EC-FC26-067B024A422F}"/>
          </ac:spMkLst>
        </pc:spChg>
      </pc:sldChg>
      <pc:sldChg chg="del">
        <pc:chgData name="Marc Bühlmann" userId="f2e8daa4e426733c" providerId="LiveId" clId="{76236FC3-6862-420B-A9AB-63F22F9B32F6}" dt="2025-08-29T20:15:48.251" v="428" actId="2696"/>
        <pc:sldMkLst>
          <pc:docMk/>
          <pc:sldMk cId="4011643875" sldId="469"/>
        </pc:sldMkLst>
      </pc:sldChg>
      <pc:sldChg chg="modSp mod">
        <pc:chgData name="Marc Bühlmann" userId="f2e8daa4e426733c" providerId="LiveId" clId="{76236FC3-6862-420B-A9AB-63F22F9B32F6}" dt="2025-08-29T21:23:52.092" v="1082" actId="20577"/>
        <pc:sldMkLst>
          <pc:docMk/>
          <pc:sldMk cId="2449451188" sldId="471"/>
        </pc:sldMkLst>
        <pc:spChg chg="mod">
          <ac:chgData name="Marc Bühlmann" userId="f2e8daa4e426733c" providerId="LiveId" clId="{76236FC3-6862-420B-A9AB-63F22F9B32F6}" dt="2025-08-29T21:22:12.072" v="1067" actId="20577"/>
          <ac:spMkLst>
            <pc:docMk/>
            <pc:sldMk cId="2449451188" sldId="471"/>
            <ac:spMk id="2" creationId="{01563144-BBF5-4A77-1909-2F564A4CDCAD}"/>
          </ac:spMkLst>
        </pc:spChg>
        <pc:spChg chg="mod">
          <ac:chgData name="Marc Bühlmann" userId="f2e8daa4e426733c" providerId="LiveId" clId="{76236FC3-6862-420B-A9AB-63F22F9B32F6}" dt="2025-08-29T21:23:52.092" v="1082" actId="20577"/>
          <ac:spMkLst>
            <pc:docMk/>
            <pc:sldMk cId="2449451188" sldId="471"/>
            <ac:spMk id="3" creationId="{7D45AD18-65B4-1838-0139-677BF16352AA}"/>
          </ac:spMkLst>
        </pc:spChg>
      </pc:sldChg>
      <pc:sldChg chg="modSp mod">
        <pc:chgData name="Marc Bühlmann" userId="f2e8daa4e426733c" providerId="LiveId" clId="{76236FC3-6862-420B-A9AB-63F22F9B32F6}" dt="2025-09-01T11:02:11.351" v="1564" actId="20577"/>
        <pc:sldMkLst>
          <pc:docMk/>
          <pc:sldMk cId="1907592844" sldId="472"/>
        </pc:sldMkLst>
        <pc:spChg chg="mod">
          <ac:chgData name="Marc Bühlmann" userId="f2e8daa4e426733c" providerId="LiveId" clId="{76236FC3-6862-420B-A9AB-63F22F9B32F6}" dt="2025-08-31T15:40:18.435" v="1423"/>
          <ac:spMkLst>
            <pc:docMk/>
            <pc:sldMk cId="1907592844" sldId="472"/>
            <ac:spMk id="2" creationId="{ABFAB11C-B586-C562-2C93-A0316D2831EC}"/>
          </ac:spMkLst>
        </pc:spChg>
        <pc:spChg chg="mod">
          <ac:chgData name="Marc Bühlmann" userId="f2e8daa4e426733c" providerId="LiveId" clId="{76236FC3-6862-420B-A9AB-63F22F9B32F6}" dt="2025-08-31T15:39:26.294" v="1367" actId="1076"/>
          <ac:spMkLst>
            <pc:docMk/>
            <pc:sldMk cId="1907592844" sldId="472"/>
            <ac:spMk id="3" creationId="{BDB627B8-445B-93B3-B383-3459F47CFFCD}"/>
          </ac:spMkLst>
        </pc:spChg>
        <pc:spChg chg="mod">
          <ac:chgData name="Marc Bühlmann" userId="f2e8daa4e426733c" providerId="LiveId" clId="{76236FC3-6862-420B-A9AB-63F22F9B32F6}" dt="2025-09-01T11:02:11.351" v="1564" actId="20577"/>
          <ac:spMkLst>
            <pc:docMk/>
            <pc:sldMk cId="1907592844" sldId="472"/>
            <ac:spMk id="7" creationId="{21BCE2DD-7150-F260-99DB-6A9DDDAE5D76}"/>
          </ac:spMkLst>
        </pc:spChg>
      </pc:sldChg>
      <pc:sldChg chg="del">
        <pc:chgData name="Marc Bühlmann" userId="f2e8daa4e426733c" providerId="LiveId" clId="{76236FC3-6862-420B-A9AB-63F22F9B32F6}" dt="2025-08-29T20:15:48.251" v="428" actId="2696"/>
        <pc:sldMkLst>
          <pc:docMk/>
          <pc:sldMk cId="3125918474" sldId="473"/>
        </pc:sldMkLst>
      </pc:sldChg>
      <pc:sldChg chg="modSp add mod">
        <pc:chgData name="Marc Bühlmann" userId="f2e8daa4e426733c" providerId="LiveId" clId="{76236FC3-6862-420B-A9AB-63F22F9B32F6}" dt="2025-09-01T11:08:29.767" v="1696" actId="20577"/>
        <pc:sldMkLst>
          <pc:docMk/>
          <pc:sldMk cId="4051550898" sldId="473"/>
        </pc:sldMkLst>
        <pc:spChg chg="mod">
          <ac:chgData name="Marc Bühlmann" userId="f2e8daa4e426733c" providerId="LiveId" clId="{76236FC3-6862-420B-A9AB-63F22F9B32F6}" dt="2025-08-31T15:40:39.442" v="1424"/>
          <ac:spMkLst>
            <pc:docMk/>
            <pc:sldMk cId="4051550898" sldId="473"/>
            <ac:spMk id="2" creationId="{C2C7B539-47CA-192E-9049-B41113106B81}"/>
          </ac:spMkLst>
        </pc:spChg>
        <pc:spChg chg="mod">
          <ac:chgData name="Marc Bühlmann" userId="f2e8daa4e426733c" providerId="LiveId" clId="{76236FC3-6862-420B-A9AB-63F22F9B32F6}" dt="2025-09-01T11:08:29.767" v="1696" actId="20577"/>
          <ac:spMkLst>
            <pc:docMk/>
            <pc:sldMk cId="4051550898" sldId="473"/>
            <ac:spMk id="3" creationId="{70DD4DF3-FC37-C222-36D4-68CC642AE062}"/>
          </ac:spMkLst>
        </pc:spChg>
      </pc:sldChg>
      <pc:sldChg chg="modSp">
        <pc:chgData name="Marc Bühlmann" userId="f2e8daa4e426733c" providerId="LiveId" clId="{76236FC3-6862-420B-A9AB-63F22F9B32F6}" dt="2025-08-29T20:21:53.752" v="468" actId="20577"/>
        <pc:sldMkLst>
          <pc:docMk/>
          <pc:sldMk cId="2092421179" sldId="474"/>
        </pc:sldMkLst>
        <pc:spChg chg="mod">
          <ac:chgData name="Marc Bühlmann" userId="f2e8daa4e426733c" providerId="LiveId" clId="{76236FC3-6862-420B-A9AB-63F22F9B32F6}" dt="2025-08-29T20:19:58.706" v="431"/>
          <ac:spMkLst>
            <pc:docMk/>
            <pc:sldMk cId="2092421179" sldId="474"/>
            <ac:spMk id="2" creationId="{B98A68EC-456A-BF92-7D50-926757C6370C}"/>
          </ac:spMkLst>
        </pc:spChg>
        <pc:spChg chg="mod">
          <ac:chgData name="Marc Bühlmann" userId="f2e8daa4e426733c" providerId="LiveId" clId="{76236FC3-6862-420B-A9AB-63F22F9B32F6}" dt="2025-08-29T20:19:50.294" v="430"/>
          <ac:spMkLst>
            <pc:docMk/>
            <pc:sldMk cId="2092421179" sldId="474"/>
            <ac:spMk id="3" creationId="{68C05FFF-5822-339D-38FC-170DABA05AAF}"/>
          </ac:spMkLst>
        </pc:spChg>
        <pc:spChg chg="mod">
          <ac:chgData name="Marc Bühlmann" userId="f2e8daa4e426733c" providerId="LiveId" clId="{76236FC3-6862-420B-A9AB-63F22F9B32F6}" dt="2025-08-29T20:20:11.648" v="432"/>
          <ac:spMkLst>
            <pc:docMk/>
            <pc:sldMk cId="2092421179" sldId="474"/>
            <ac:spMk id="6" creationId="{59699554-1FA3-2F54-DB9C-BA750DCDAF8F}"/>
          </ac:spMkLst>
        </pc:spChg>
        <pc:spChg chg="mod">
          <ac:chgData name="Marc Bühlmann" userId="f2e8daa4e426733c" providerId="LiveId" clId="{76236FC3-6862-420B-A9AB-63F22F9B32F6}" dt="2025-08-29T20:20:22.683" v="433"/>
          <ac:spMkLst>
            <pc:docMk/>
            <pc:sldMk cId="2092421179" sldId="474"/>
            <ac:spMk id="7" creationId="{B0ADEDE8-51F4-1C6B-AFC4-BA425F8823B6}"/>
          </ac:spMkLst>
        </pc:spChg>
        <pc:spChg chg="mod">
          <ac:chgData name="Marc Bühlmann" userId="f2e8daa4e426733c" providerId="LiveId" clId="{76236FC3-6862-420B-A9AB-63F22F9B32F6}" dt="2025-08-29T20:20:44.532" v="436"/>
          <ac:spMkLst>
            <pc:docMk/>
            <pc:sldMk cId="2092421179" sldId="474"/>
            <ac:spMk id="8" creationId="{EE04F2CF-B350-CF9F-4523-E2BD6D2838F1}"/>
          </ac:spMkLst>
        </pc:spChg>
        <pc:spChg chg="mod">
          <ac:chgData name="Marc Bühlmann" userId="f2e8daa4e426733c" providerId="LiveId" clId="{76236FC3-6862-420B-A9AB-63F22F9B32F6}" dt="2025-08-29T20:20:37.141" v="435"/>
          <ac:spMkLst>
            <pc:docMk/>
            <pc:sldMk cId="2092421179" sldId="474"/>
            <ac:spMk id="10" creationId="{68D17584-0CBE-EB40-3E56-BF9C852C554F}"/>
          </ac:spMkLst>
        </pc:spChg>
        <pc:spChg chg="mod">
          <ac:chgData name="Marc Bühlmann" userId="f2e8daa4e426733c" providerId="LiveId" clId="{76236FC3-6862-420B-A9AB-63F22F9B32F6}" dt="2025-08-29T20:20:31.173" v="434"/>
          <ac:spMkLst>
            <pc:docMk/>
            <pc:sldMk cId="2092421179" sldId="474"/>
            <ac:spMk id="11" creationId="{7926BEA8-E038-E180-1540-945032955581}"/>
          </ac:spMkLst>
        </pc:spChg>
        <pc:spChg chg="mod">
          <ac:chgData name="Marc Bühlmann" userId="f2e8daa4e426733c" providerId="LiveId" clId="{76236FC3-6862-420B-A9AB-63F22F9B32F6}" dt="2025-08-29T20:21:48.564" v="461" actId="20577"/>
          <ac:spMkLst>
            <pc:docMk/>
            <pc:sldMk cId="2092421179" sldId="474"/>
            <ac:spMk id="20" creationId="{5402667A-1461-2D2C-8FCB-115D2FB31BE1}"/>
          </ac:spMkLst>
        </pc:spChg>
        <pc:spChg chg="mod">
          <ac:chgData name="Marc Bühlmann" userId="f2e8daa4e426733c" providerId="LiveId" clId="{76236FC3-6862-420B-A9AB-63F22F9B32F6}" dt="2025-08-29T20:21:45.360" v="454" actId="20577"/>
          <ac:spMkLst>
            <pc:docMk/>
            <pc:sldMk cId="2092421179" sldId="474"/>
            <ac:spMk id="21" creationId="{9ACCAE98-B6E0-7BEA-C580-D7443943A0E5}"/>
          </ac:spMkLst>
        </pc:spChg>
        <pc:spChg chg="mod">
          <ac:chgData name="Marc Bühlmann" userId="f2e8daa4e426733c" providerId="LiveId" clId="{76236FC3-6862-420B-A9AB-63F22F9B32F6}" dt="2025-08-29T20:21:53.752" v="468" actId="20577"/>
          <ac:spMkLst>
            <pc:docMk/>
            <pc:sldMk cId="2092421179" sldId="474"/>
            <ac:spMk id="22" creationId="{C61B5C05-3B35-1624-C361-9A17BAF6933F}"/>
          </ac:spMkLst>
        </pc:spChg>
      </pc:sldChg>
      <pc:sldChg chg="modSp mod">
        <pc:chgData name="Marc Bühlmann" userId="f2e8daa4e426733c" providerId="LiveId" clId="{76236FC3-6862-420B-A9AB-63F22F9B32F6}" dt="2025-08-31T15:22:12.799" v="1162" actId="20577"/>
        <pc:sldMkLst>
          <pc:docMk/>
          <pc:sldMk cId="632655806" sldId="475"/>
        </pc:sldMkLst>
        <pc:spChg chg="mod">
          <ac:chgData name="Marc Bühlmann" userId="f2e8daa4e426733c" providerId="LiveId" clId="{76236FC3-6862-420B-A9AB-63F22F9B32F6}" dt="2025-08-29T20:10:07.541" v="245" actId="20577"/>
          <ac:spMkLst>
            <pc:docMk/>
            <pc:sldMk cId="632655806" sldId="475"/>
            <ac:spMk id="2" creationId="{FED225E2-7701-468D-1AF8-86FAF3159F1A}"/>
          </ac:spMkLst>
        </pc:spChg>
        <pc:spChg chg="mod">
          <ac:chgData name="Marc Bühlmann" userId="f2e8daa4e426733c" providerId="LiveId" clId="{76236FC3-6862-420B-A9AB-63F22F9B32F6}" dt="2025-08-31T15:22:12.799" v="1162" actId="20577"/>
          <ac:spMkLst>
            <pc:docMk/>
            <pc:sldMk cId="632655806" sldId="475"/>
            <ac:spMk id="3" creationId="{B737762D-C6EF-680D-6602-C0E94BED41F5}"/>
          </ac:spMkLst>
        </pc:spChg>
      </pc:sldChg>
      <pc:sldChg chg="addSp delSp modSp mod addAnim delAnim">
        <pc:chgData name="Marc Bühlmann" userId="f2e8daa4e426733c" providerId="LiveId" clId="{76236FC3-6862-420B-A9AB-63F22F9B32F6}" dt="2025-08-29T20:26:05.054" v="509" actId="1035"/>
        <pc:sldMkLst>
          <pc:docMk/>
          <pc:sldMk cId="1885582100" sldId="476"/>
        </pc:sldMkLst>
        <pc:spChg chg="mod">
          <ac:chgData name="Marc Bühlmann" userId="f2e8daa4e426733c" providerId="LiveId" clId="{76236FC3-6862-420B-A9AB-63F22F9B32F6}" dt="2025-08-29T20:22:20.020" v="470"/>
          <ac:spMkLst>
            <pc:docMk/>
            <pc:sldMk cId="1885582100" sldId="476"/>
            <ac:spMk id="2" creationId="{CC5148F1-D78D-6CCE-2265-37BEF5D01BD6}"/>
          </ac:spMkLst>
        </pc:spChg>
        <pc:spChg chg="mod">
          <ac:chgData name="Marc Bühlmann" userId="f2e8daa4e426733c" providerId="LiveId" clId="{76236FC3-6862-420B-A9AB-63F22F9B32F6}" dt="2025-08-29T20:22:48.787" v="477" actId="20577"/>
          <ac:spMkLst>
            <pc:docMk/>
            <pc:sldMk cId="1885582100" sldId="476"/>
            <ac:spMk id="3" creationId="{3D6D5656-2F03-7C45-1096-7B87FBFEA1E0}"/>
          </ac:spMkLst>
        </pc:spChg>
        <pc:spChg chg="mod">
          <ac:chgData name="Marc Bühlmann" userId="f2e8daa4e426733c" providerId="LiveId" clId="{76236FC3-6862-420B-A9AB-63F22F9B32F6}" dt="2025-08-29T20:22:32.062" v="471"/>
          <ac:spMkLst>
            <pc:docMk/>
            <pc:sldMk cId="1885582100" sldId="476"/>
            <ac:spMk id="7" creationId="{CBCC2A7D-1053-D202-A9E2-A7AC37D71500}"/>
          </ac:spMkLst>
        </pc:spChg>
        <pc:picChg chg="add mod ord">
          <ac:chgData name="Marc Bühlmann" userId="f2e8daa4e426733c" providerId="LiveId" clId="{76236FC3-6862-420B-A9AB-63F22F9B32F6}" dt="2025-08-29T20:26:05.054" v="509" actId="1035"/>
          <ac:picMkLst>
            <pc:docMk/>
            <pc:sldMk cId="1885582100" sldId="476"/>
            <ac:picMk id="8" creationId="{0F6C590D-97E4-53E5-5F80-DB1BE3C0C0E4}"/>
          </ac:picMkLst>
        </pc:picChg>
      </pc:sldChg>
      <pc:sldChg chg="modSp del mod">
        <pc:chgData name="Marc Bühlmann" userId="f2e8daa4e426733c" providerId="LiveId" clId="{76236FC3-6862-420B-A9AB-63F22F9B32F6}" dt="2025-08-29T20:22:03.360" v="469" actId="47"/>
        <pc:sldMkLst>
          <pc:docMk/>
          <pc:sldMk cId="818636367" sldId="477"/>
        </pc:sldMkLst>
      </pc:sldChg>
      <pc:sldChg chg="addSp modSp mod">
        <pc:chgData name="Marc Bühlmann" userId="f2e8daa4e426733c" providerId="LiveId" clId="{76236FC3-6862-420B-A9AB-63F22F9B32F6}" dt="2025-08-31T15:25:49.990" v="1170" actId="20577"/>
        <pc:sldMkLst>
          <pc:docMk/>
          <pc:sldMk cId="1158460228" sldId="478"/>
        </pc:sldMkLst>
        <pc:spChg chg="mod">
          <ac:chgData name="Marc Bühlmann" userId="f2e8daa4e426733c" providerId="LiveId" clId="{76236FC3-6862-420B-A9AB-63F22F9B32F6}" dt="2025-08-29T20:26:42.751" v="510"/>
          <ac:spMkLst>
            <pc:docMk/>
            <pc:sldMk cId="1158460228" sldId="478"/>
            <ac:spMk id="2" creationId="{51D3FB41-1464-0B01-0B97-1F129283E121}"/>
          </ac:spMkLst>
        </pc:spChg>
        <pc:spChg chg="mod">
          <ac:chgData name="Marc Bühlmann" userId="f2e8daa4e426733c" providerId="LiveId" clId="{76236FC3-6862-420B-A9AB-63F22F9B32F6}" dt="2025-08-31T15:25:49.990" v="1170" actId="20577"/>
          <ac:spMkLst>
            <pc:docMk/>
            <pc:sldMk cId="1158460228" sldId="478"/>
            <ac:spMk id="3" creationId="{00189671-DC43-DDFF-0D15-6A1D7289BD7B}"/>
          </ac:spMkLst>
        </pc:spChg>
        <pc:spChg chg="mod">
          <ac:chgData name="Marc Bühlmann" userId="f2e8daa4e426733c" providerId="LiveId" clId="{76236FC3-6862-420B-A9AB-63F22F9B32F6}" dt="2025-08-29T20:33:34.960" v="720" actId="20577"/>
          <ac:spMkLst>
            <pc:docMk/>
            <pc:sldMk cId="1158460228" sldId="478"/>
            <ac:spMk id="5" creationId="{666D8FB1-8A32-CA9C-18A5-9927F488E236}"/>
          </ac:spMkLst>
        </pc:spChg>
        <pc:spChg chg="add mod ord">
          <ac:chgData name="Marc Bühlmann" userId="f2e8daa4e426733c" providerId="LiveId" clId="{76236FC3-6862-420B-A9AB-63F22F9B32F6}" dt="2025-08-29T20:33:19.124" v="716" actId="1035"/>
          <ac:spMkLst>
            <pc:docMk/>
            <pc:sldMk cId="1158460228" sldId="478"/>
            <ac:spMk id="6" creationId="{9361FC40-4C51-FDA1-D2DD-15C8D47A4A5B}"/>
          </ac:spMkLst>
        </pc:spChg>
        <pc:graphicFrameChg chg="mod">
          <ac:chgData name="Marc Bühlmann" userId="f2e8daa4e426733c" providerId="LiveId" clId="{76236FC3-6862-420B-A9AB-63F22F9B32F6}" dt="2025-08-29T20:30:51.357" v="586"/>
          <ac:graphicFrameMkLst>
            <pc:docMk/>
            <pc:sldMk cId="1158460228" sldId="478"/>
            <ac:graphicFrameMk id="4" creationId="{60D335FE-7F19-D936-FF82-885C86344DAC}"/>
          </ac:graphicFrameMkLst>
        </pc:graphicFrameChg>
      </pc:sldChg>
      <pc:sldChg chg="modSp mod">
        <pc:chgData name="Marc Bühlmann" userId="f2e8daa4e426733c" providerId="LiveId" clId="{76236FC3-6862-420B-A9AB-63F22F9B32F6}" dt="2025-08-31T15:28:14.162" v="1223" actId="1076"/>
        <pc:sldMkLst>
          <pc:docMk/>
          <pc:sldMk cId="1094503705" sldId="479"/>
        </pc:sldMkLst>
        <pc:spChg chg="mod">
          <ac:chgData name="Marc Bühlmann" userId="f2e8daa4e426733c" providerId="LiveId" clId="{76236FC3-6862-420B-A9AB-63F22F9B32F6}" dt="2025-08-29T20:50:26.776" v="749"/>
          <ac:spMkLst>
            <pc:docMk/>
            <pc:sldMk cId="1094503705" sldId="479"/>
            <ac:spMk id="2" creationId="{C5E2176C-8B9B-303B-3537-3EBA7103DA0D}"/>
          </ac:spMkLst>
        </pc:spChg>
        <pc:spChg chg="mod">
          <ac:chgData name="Marc Bühlmann" userId="f2e8daa4e426733c" providerId="LiveId" clId="{76236FC3-6862-420B-A9AB-63F22F9B32F6}" dt="2025-08-31T15:28:14.162" v="1223" actId="1076"/>
          <ac:spMkLst>
            <pc:docMk/>
            <pc:sldMk cId="1094503705" sldId="479"/>
            <ac:spMk id="3" creationId="{8857BB16-16B6-0C91-3C2F-83640DCC938E}"/>
          </ac:spMkLst>
        </pc:spChg>
        <pc:spChg chg="mod">
          <ac:chgData name="Marc Bühlmann" userId="f2e8daa4e426733c" providerId="LiveId" clId="{76236FC3-6862-420B-A9AB-63F22F9B32F6}" dt="2025-08-29T20:50:13.260" v="748" actId="20577"/>
          <ac:spMkLst>
            <pc:docMk/>
            <pc:sldMk cId="1094503705" sldId="479"/>
            <ac:spMk id="7" creationId="{5DD35850-1B9A-1B91-5535-DAD136D0EBD5}"/>
          </ac:spMkLst>
        </pc:spChg>
      </pc:sldChg>
      <pc:sldChg chg="addSp delSp modSp mod">
        <pc:chgData name="Marc Bühlmann" userId="f2e8daa4e426733c" providerId="LiveId" clId="{76236FC3-6862-420B-A9AB-63F22F9B32F6}" dt="2025-08-31T15:28:58.074" v="1232" actId="20577"/>
        <pc:sldMkLst>
          <pc:docMk/>
          <pc:sldMk cId="453963017" sldId="480"/>
        </pc:sldMkLst>
        <pc:spChg chg="mod">
          <ac:chgData name="Marc Bühlmann" userId="f2e8daa4e426733c" providerId="LiveId" clId="{76236FC3-6862-420B-A9AB-63F22F9B32F6}" dt="2025-08-29T20:54:14.264" v="806"/>
          <ac:spMkLst>
            <pc:docMk/>
            <pc:sldMk cId="453963017" sldId="480"/>
            <ac:spMk id="2" creationId="{C3687919-5279-ED5F-3D54-F4A5BB67E629}"/>
          </ac:spMkLst>
        </pc:spChg>
        <pc:spChg chg="mod">
          <ac:chgData name="Marc Bühlmann" userId="f2e8daa4e426733c" providerId="LiveId" clId="{76236FC3-6862-420B-A9AB-63F22F9B32F6}" dt="2025-08-31T15:28:58.074" v="1232" actId="20577"/>
          <ac:spMkLst>
            <pc:docMk/>
            <pc:sldMk cId="453963017" sldId="480"/>
            <ac:spMk id="3" creationId="{CCDD30A9-0B7E-9B50-CF24-89338AE293EB}"/>
          </ac:spMkLst>
        </pc:spChg>
        <pc:spChg chg="mod">
          <ac:chgData name="Marc Bühlmann" userId="f2e8daa4e426733c" providerId="LiveId" clId="{76236FC3-6862-420B-A9AB-63F22F9B32F6}" dt="2025-08-29T20:53:13.444" v="799" actId="6549"/>
          <ac:spMkLst>
            <pc:docMk/>
            <pc:sldMk cId="453963017" sldId="480"/>
            <ac:spMk id="7" creationId="{C0A3BCE9-9C3B-1555-6D66-CDB568A363ED}"/>
          </ac:spMkLst>
        </pc:spChg>
        <pc:picChg chg="add mod">
          <ac:chgData name="Marc Bühlmann" userId="f2e8daa4e426733c" providerId="LiveId" clId="{76236FC3-6862-420B-A9AB-63F22F9B32F6}" dt="2025-08-29T20:54:05.608" v="805" actId="14100"/>
          <ac:picMkLst>
            <pc:docMk/>
            <pc:sldMk cId="453963017" sldId="480"/>
            <ac:picMk id="6" creationId="{5C75F66B-3B96-7572-591B-48FFACAE0761}"/>
          </ac:picMkLst>
        </pc:picChg>
      </pc:sldChg>
      <pc:sldChg chg="addSp delSp modSp mod">
        <pc:chgData name="Marc Bühlmann" userId="f2e8daa4e426733c" providerId="LiveId" clId="{76236FC3-6862-420B-A9AB-63F22F9B32F6}" dt="2025-08-31T15:29:52.337" v="1250" actId="1076"/>
        <pc:sldMkLst>
          <pc:docMk/>
          <pc:sldMk cId="1493267833" sldId="481"/>
        </pc:sldMkLst>
        <pc:spChg chg="mod">
          <ac:chgData name="Marc Bühlmann" userId="f2e8daa4e426733c" providerId="LiveId" clId="{76236FC3-6862-420B-A9AB-63F22F9B32F6}" dt="2025-08-29T20:54:46.244" v="811"/>
          <ac:spMkLst>
            <pc:docMk/>
            <pc:sldMk cId="1493267833" sldId="481"/>
            <ac:spMk id="2" creationId="{F7A27CE0-4A71-FE82-0982-F7686BA2FA70}"/>
          </ac:spMkLst>
        </pc:spChg>
        <pc:spChg chg="add mod">
          <ac:chgData name="Marc Bühlmann" userId="f2e8daa4e426733c" providerId="LiveId" clId="{76236FC3-6862-420B-A9AB-63F22F9B32F6}" dt="2025-08-31T15:29:52.337" v="1250" actId="1076"/>
          <ac:spMkLst>
            <pc:docMk/>
            <pc:sldMk cId="1493267833" sldId="481"/>
            <ac:spMk id="6" creationId="{6C0A1336-6B28-5A4D-8F91-C2AA4E67FDA2}"/>
          </ac:spMkLst>
        </pc:spChg>
        <pc:spChg chg="mod">
          <ac:chgData name="Marc Bühlmann" userId="f2e8daa4e426733c" providerId="LiveId" clId="{76236FC3-6862-420B-A9AB-63F22F9B32F6}" dt="2025-08-29T20:56:32.216" v="831"/>
          <ac:spMkLst>
            <pc:docMk/>
            <pc:sldMk cId="1493267833" sldId="481"/>
            <ac:spMk id="7" creationId="{23945CA1-CC49-A022-CF11-3CDF2884630A}"/>
          </ac:spMkLst>
        </pc:spChg>
        <pc:picChg chg="add mod">
          <ac:chgData name="Marc Bühlmann" userId="f2e8daa4e426733c" providerId="LiveId" clId="{76236FC3-6862-420B-A9AB-63F22F9B32F6}" dt="2025-08-29T21:01:50.507" v="860" actId="1076"/>
          <ac:picMkLst>
            <pc:docMk/>
            <pc:sldMk cId="1493267833" sldId="481"/>
            <ac:picMk id="10" creationId="{1F0E2A65-275D-3017-22AF-76D96120966A}"/>
          </ac:picMkLst>
        </pc:picChg>
        <pc:picChg chg="add mod">
          <ac:chgData name="Marc Bühlmann" userId="f2e8daa4e426733c" providerId="LiveId" clId="{76236FC3-6862-420B-A9AB-63F22F9B32F6}" dt="2025-08-29T21:02:39.514" v="865" actId="14100"/>
          <ac:picMkLst>
            <pc:docMk/>
            <pc:sldMk cId="1493267833" sldId="481"/>
            <ac:picMk id="13" creationId="{A4FC101B-C8F1-2122-F02F-B03A6F533E75}"/>
          </ac:picMkLst>
        </pc:picChg>
      </pc:sldChg>
      <pc:sldChg chg="addSp delSp modSp mod">
        <pc:chgData name="Marc Bühlmann" userId="f2e8daa4e426733c" providerId="LiveId" clId="{76236FC3-6862-420B-A9AB-63F22F9B32F6}" dt="2025-08-31T15:29:22.165" v="1241" actId="20577"/>
        <pc:sldMkLst>
          <pc:docMk/>
          <pc:sldMk cId="2908262328" sldId="482"/>
        </pc:sldMkLst>
        <pc:spChg chg="mod">
          <ac:chgData name="Marc Bühlmann" userId="f2e8daa4e426733c" providerId="LiveId" clId="{76236FC3-6862-420B-A9AB-63F22F9B32F6}" dt="2025-08-29T20:54:41.567" v="810"/>
          <ac:spMkLst>
            <pc:docMk/>
            <pc:sldMk cId="2908262328" sldId="482"/>
            <ac:spMk id="2" creationId="{9720CA66-B871-E8D2-0A30-EB847DB9FC63}"/>
          </ac:spMkLst>
        </pc:spChg>
        <pc:spChg chg="mod">
          <ac:chgData name="Marc Bühlmann" userId="f2e8daa4e426733c" providerId="LiveId" clId="{76236FC3-6862-420B-A9AB-63F22F9B32F6}" dt="2025-08-29T20:56:27.265" v="830"/>
          <ac:spMkLst>
            <pc:docMk/>
            <pc:sldMk cId="2908262328" sldId="482"/>
            <ac:spMk id="7" creationId="{2839B477-32D9-A90C-3140-D0E8899A3578}"/>
          </ac:spMkLst>
        </pc:spChg>
        <pc:spChg chg="add mod">
          <ac:chgData name="Marc Bühlmann" userId="f2e8daa4e426733c" providerId="LiveId" clId="{76236FC3-6862-420B-A9AB-63F22F9B32F6}" dt="2025-08-31T15:29:22.165" v="1241" actId="20577"/>
          <ac:spMkLst>
            <pc:docMk/>
            <pc:sldMk cId="2908262328" sldId="482"/>
            <ac:spMk id="9" creationId="{A5F66648-DF5B-C1C7-A5D9-93E9E8EE321E}"/>
          </ac:spMkLst>
        </pc:spChg>
        <pc:picChg chg="add mod">
          <ac:chgData name="Marc Bühlmann" userId="f2e8daa4e426733c" providerId="LiveId" clId="{76236FC3-6862-420B-A9AB-63F22F9B32F6}" dt="2025-08-29T21:00:07.281" v="853" actId="1076"/>
          <ac:picMkLst>
            <pc:docMk/>
            <pc:sldMk cId="2908262328" sldId="482"/>
            <ac:picMk id="11" creationId="{B2B16F5E-9E88-B4CD-16F8-50687DCF0FAB}"/>
          </ac:picMkLst>
        </pc:picChg>
        <pc:picChg chg="add mod">
          <ac:chgData name="Marc Bühlmann" userId="f2e8daa4e426733c" providerId="LiveId" clId="{76236FC3-6862-420B-A9AB-63F22F9B32F6}" dt="2025-08-29T21:00:39.300" v="857" actId="1076"/>
          <ac:picMkLst>
            <pc:docMk/>
            <pc:sldMk cId="2908262328" sldId="482"/>
            <ac:picMk id="13" creationId="{830AA2BB-0B5A-2AE9-6BF7-732B1E6C7BD2}"/>
          </ac:picMkLst>
        </pc:picChg>
      </pc:sldChg>
      <pc:sldChg chg="addSp delSp modSp mod">
        <pc:chgData name="Marc Bühlmann" userId="f2e8daa4e426733c" providerId="LiveId" clId="{76236FC3-6862-420B-A9AB-63F22F9B32F6}" dt="2025-08-31T15:30:11.821" v="1259" actId="20577"/>
        <pc:sldMkLst>
          <pc:docMk/>
          <pc:sldMk cId="308568669" sldId="483"/>
        </pc:sldMkLst>
        <pc:spChg chg="mod">
          <ac:chgData name="Marc Bühlmann" userId="f2e8daa4e426733c" providerId="LiveId" clId="{76236FC3-6862-420B-A9AB-63F22F9B32F6}" dt="2025-08-29T20:55:43.987" v="826"/>
          <ac:spMkLst>
            <pc:docMk/>
            <pc:sldMk cId="308568669" sldId="483"/>
            <ac:spMk id="2" creationId="{1A169AAD-9A54-A2B7-CE51-A09E15E59BE4}"/>
          </ac:spMkLst>
        </pc:spChg>
        <pc:spChg chg="add mod">
          <ac:chgData name="Marc Bühlmann" userId="f2e8daa4e426733c" providerId="LiveId" clId="{76236FC3-6862-420B-A9AB-63F22F9B32F6}" dt="2025-08-31T15:30:11.821" v="1259" actId="20577"/>
          <ac:spMkLst>
            <pc:docMk/>
            <pc:sldMk cId="308568669" sldId="483"/>
            <ac:spMk id="6" creationId="{6F6A5D28-0ACF-DA1B-2240-74AD9E1400B5}"/>
          </ac:spMkLst>
        </pc:spChg>
        <pc:spChg chg="mod">
          <ac:chgData name="Marc Bühlmann" userId="f2e8daa4e426733c" providerId="LiveId" clId="{76236FC3-6862-420B-A9AB-63F22F9B32F6}" dt="2025-08-29T20:56:38.521" v="837" actId="20577"/>
          <ac:spMkLst>
            <pc:docMk/>
            <pc:sldMk cId="308568669" sldId="483"/>
            <ac:spMk id="7" creationId="{EDCC95D5-0756-428A-9864-EB5886D1F0B8}"/>
          </ac:spMkLst>
        </pc:spChg>
        <pc:spChg chg="add mod">
          <ac:chgData name="Marc Bühlmann" userId="f2e8daa4e426733c" providerId="LiveId" clId="{76236FC3-6862-420B-A9AB-63F22F9B32F6}" dt="2025-08-29T21:05:03.213" v="878" actId="1076"/>
          <ac:spMkLst>
            <pc:docMk/>
            <pc:sldMk cId="308568669" sldId="483"/>
            <ac:spMk id="8" creationId="{FCE577CE-09E8-CE11-6126-1BD2724159F9}"/>
          </ac:spMkLst>
        </pc:spChg>
      </pc:sldChg>
      <pc:sldChg chg="addSp modSp mod">
        <pc:chgData name="Marc Bühlmann" userId="f2e8daa4e426733c" providerId="LiveId" clId="{76236FC3-6862-420B-A9AB-63F22F9B32F6}" dt="2025-09-01T11:01:55.301" v="1558" actId="20577"/>
        <pc:sldMkLst>
          <pc:docMk/>
          <pc:sldMk cId="1083309408" sldId="484"/>
        </pc:sldMkLst>
        <pc:spChg chg="mod">
          <ac:chgData name="Marc Bühlmann" userId="f2e8daa4e426733c" providerId="LiveId" clId="{76236FC3-6862-420B-A9AB-63F22F9B32F6}" dt="2025-08-31T15:40:10.761" v="1422"/>
          <ac:spMkLst>
            <pc:docMk/>
            <pc:sldMk cId="1083309408" sldId="484"/>
            <ac:spMk id="2" creationId="{30AB34C1-C89A-FD2A-FDA8-CBC87E98D595}"/>
          </ac:spMkLst>
        </pc:spChg>
        <pc:spChg chg="mod">
          <ac:chgData name="Marc Bühlmann" userId="f2e8daa4e426733c" providerId="LiveId" clId="{76236FC3-6862-420B-A9AB-63F22F9B32F6}" dt="2025-08-31T15:39:42.298" v="1416" actId="1076"/>
          <ac:spMkLst>
            <pc:docMk/>
            <pc:sldMk cId="1083309408" sldId="484"/>
            <ac:spMk id="3" creationId="{B163CD34-7619-0BF1-7F94-0933CB0A9701}"/>
          </ac:spMkLst>
        </pc:spChg>
        <pc:spChg chg="add mod">
          <ac:chgData name="Marc Bühlmann" userId="f2e8daa4e426733c" providerId="LiveId" clId="{76236FC3-6862-420B-A9AB-63F22F9B32F6}" dt="2025-09-01T11:01:55.301" v="1558" actId="20577"/>
          <ac:spMkLst>
            <pc:docMk/>
            <pc:sldMk cId="1083309408" sldId="484"/>
            <ac:spMk id="5" creationId="{1ED13CD2-7608-625F-47AB-CEF331E2BDD9}"/>
          </ac:spMkLst>
        </pc:spChg>
        <pc:spChg chg="mod">
          <ac:chgData name="Marc Bühlmann" userId="f2e8daa4e426733c" providerId="LiveId" clId="{76236FC3-6862-420B-A9AB-63F22F9B32F6}" dt="2025-09-01T11:00:32.406" v="1452" actId="20577"/>
          <ac:spMkLst>
            <pc:docMk/>
            <pc:sldMk cId="1083309408" sldId="484"/>
            <ac:spMk id="7" creationId="{29FF4F88-BDDD-703D-61C4-5D738CB14E1A}"/>
          </ac:spMkLst>
        </pc:spChg>
      </pc:sldChg>
      <pc:sldChg chg="addSp delSp modSp mod ord">
        <pc:chgData name="Marc Bühlmann" userId="f2e8daa4e426733c" providerId="LiveId" clId="{76236FC3-6862-420B-A9AB-63F22F9B32F6}" dt="2025-08-31T15:39:57.208" v="1421" actId="1076"/>
        <pc:sldMkLst>
          <pc:docMk/>
          <pc:sldMk cId="1483595772" sldId="485"/>
        </pc:sldMkLst>
        <pc:spChg chg="mod">
          <ac:chgData name="Marc Bühlmann" userId="f2e8daa4e426733c" providerId="LiveId" clId="{76236FC3-6862-420B-A9AB-63F22F9B32F6}" dt="2025-08-29T20:55:57.041" v="827"/>
          <ac:spMkLst>
            <pc:docMk/>
            <pc:sldMk cId="1483595772" sldId="485"/>
            <ac:spMk id="2" creationId="{44740580-DE4C-1BB2-5943-325B4C0E7E7D}"/>
          </ac:spMkLst>
        </pc:spChg>
        <pc:spChg chg="add mod">
          <ac:chgData name="Marc Bühlmann" userId="f2e8daa4e426733c" providerId="LiveId" clId="{76236FC3-6862-420B-A9AB-63F22F9B32F6}" dt="2025-08-31T15:39:57.208" v="1421" actId="1076"/>
          <ac:spMkLst>
            <pc:docMk/>
            <pc:sldMk cId="1483595772" sldId="485"/>
            <ac:spMk id="6" creationId="{005FFA29-797F-4B4F-01AB-FBE95CA54076}"/>
          </ac:spMkLst>
        </pc:spChg>
        <pc:spChg chg="mod">
          <ac:chgData name="Marc Bühlmann" userId="f2e8daa4e426733c" providerId="LiveId" clId="{76236FC3-6862-420B-A9AB-63F22F9B32F6}" dt="2025-08-29T20:57:07.551" v="847"/>
          <ac:spMkLst>
            <pc:docMk/>
            <pc:sldMk cId="1483595772" sldId="485"/>
            <ac:spMk id="7" creationId="{7E24C0A5-E218-FB02-9A92-49FF02BFAC3C}"/>
          </ac:spMkLst>
        </pc:spChg>
        <pc:graphicFrameChg chg="mod">
          <ac:chgData name="Marc Bühlmann" userId="f2e8daa4e426733c" providerId="LiveId" clId="{76236FC3-6862-420B-A9AB-63F22F9B32F6}" dt="2025-08-29T21:06:00.914" v="879"/>
          <ac:graphicFrameMkLst>
            <pc:docMk/>
            <pc:sldMk cId="1483595772" sldId="485"/>
            <ac:graphicFrameMk id="5" creationId="{079A2C14-8802-B415-8D8F-06DBBE9AD224}"/>
          </ac:graphicFrameMkLst>
        </pc:graphicFrameChg>
      </pc:sldChg>
      <pc:sldChg chg="modSp mod">
        <pc:chgData name="Marc Bühlmann" userId="f2e8daa4e426733c" providerId="LiveId" clId="{76236FC3-6862-420B-A9AB-63F22F9B32F6}" dt="2025-08-31T15:30:20.840" v="1267" actId="20577"/>
        <pc:sldMkLst>
          <pc:docMk/>
          <pc:sldMk cId="3624705659" sldId="486"/>
        </pc:sldMkLst>
        <pc:spChg chg="mod">
          <ac:chgData name="Marc Bühlmann" userId="f2e8daa4e426733c" providerId="LiveId" clId="{76236FC3-6862-420B-A9AB-63F22F9B32F6}" dt="2025-08-29T20:56:01.111" v="828"/>
          <ac:spMkLst>
            <pc:docMk/>
            <pc:sldMk cId="3624705659" sldId="486"/>
            <ac:spMk id="2" creationId="{544EB472-0207-8C67-D19E-598549A5EB34}"/>
          </ac:spMkLst>
        </pc:spChg>
        <pc:spChg chg="mod">
          <ac:chgData name="Marc Bühlmann" userId="f2e8daa4e426733c" providerId="LiveId" clId="{76236FC3-6862-420B-A9AB-63F22F9B32F6}" dt="2025-08-31T15:30:20.840" v="1267" actId="20577"/>
          <ac:spMkLst>
            <pc:docMk/>
            <pc:sldMk cId="3624705659" sldId="486"/>
            <ac:spMk id="3" creationId="{E9D28E5C-4DBF-2C9A-A7F6-CD6F92815F18}"/>
          </ac:spMkLst>
        </pc:spChg>
      </pc:sldChg>
      <pc:sldChg chg="modSp mod">
        <pc:chgData name="Marc Bühlmann" userId="f2e8daa4e426733c" providerId="LiveId" clId="{76236FC3-6862-420B-A9AB-63F22F9B32F6}" dt="2025-09-01T10:59:24.777" v="1445" actId="207"/>
        <pc:sldMkLst>
          <pc:docMk/>
          <pc:sldMk cId="2520000892" sldId="487"/>
        </pc:sldMkLst>
        <pc:spChg chg="mod">
          <ac:chgData name="Marc Bühlmann" userId="f2e8daa4e426733c" providerId="LiveId" clId="{76236FC3-6862-420B-A9AB-63F22F9B32F6}" dt="2025-08-29T20:56:04.161" v="829"/>
          <ac:spMkLst>
            <pc:docMk/>
            <pc:sldMk cId="2520000892" sldId="487"/>
            <ac:spMk id="2" creationId="{2EE174AD-9DEE-5BA4-FFAD-F61EFDD09842}"/>
          </ac:spMkLst>
        </pc:spChg>
        <pc:spChg chg="mod">
          <ac:chgData name="Marc Bühlmann" userId="f2e8daa4e426733c" providerId="LiveId" clId="{76236FC3-6862-420B-A9AB-63F22F9B32F6}" dt="2025-09-01T10:59:24.777" v="1445" actId="207"/>
          <ac:spMkLst>
            <pc:docMk/>
            <pc:sldMk cId="2520000892" sldId="487"/>
            <ac:spMk id="3" creationId="{D05873A5-9103-91D8-01CD-4BBA2FD016B1}"/>
          </ac:spMkLst>
        </pc:spChg>
      </pc:sldChg>
      <pc:sldChg chg="modSp mod">
        <pc:chgData name="Marc Bühlmann" userId="f2e8daa4e426733c" providerId="LiveId" clId="{76236FC3-6862-420B-A9AB-63F22F9B32F6}" dt="2025-08-31T15:27:11.183" v="1202" actId="1036"/>
        <pc:sldMkLst>
          <pc:docMk/>
          <pc:sldMk cId="2114994263" sldId="488"/>
        </pc:sldMkLst>
        <pc:spChg chg="mod">
          <ac:chgData name="Marc Bühlmann" userId="f2e8daa4e426733c" providerId="LiveId" clId="{76236FC3-6862-420B-A9AB-63F22F9B32F6}" dt="2025-08-29T20:34:04.749" v="721"/>
          <ac:spMkLst>
            <pc:docMk/>
            <pc:sldMk cId="2114994263" sldId="488"/>
            <ac:spMk id="2" creationId="{658C53A5-0905-2969-DF93-78129DA25ED9}"/>
          </ac:spMkLst>
        </pc:spChg>
        <pc:spChg chg="mod">
          <ac:chgData name="Marc Bühlmann" userId="f2e8daa4e426733c" providerId="LiveId" clId="{76236FC3-6862-420B-A9AB-63F22F9B32F6}" dt="2025-08-31T15:27:00.618" v="1184" actId="1036"/>
          <ac:spMkLst>
            <pc:docMk/>
            <pc:sldMk cId="2114994263" sldId="488"/>
            <ac:spMk id="3" creationId="{43D7314D-D32E-D62B-FB62-F4AF91C7D817}"/>
          </ac:spMkLst>
        </pc:spChg>
        <pc:spChg chg="mod">
          <ac:chgData name="Marc Bühlmann" userId="f2e8daa4e426733c" providerId="LiveId" clId="{76236FC3-6862-420B-A9AB-63F22F9B32F6}" dt="2025-08-29T20:35:44.531" v="726"/>
          <ac:spMkLst>
            <pc:docMk/>
            <pc:sldMk cId="2114994263" sldId="488"/>
            <ac:spMk id="4" creationId="{65DB8FA9-BF66-DC2A-6746-82725D73BCB6}"/>
          </ac:spMkLst>
        </pc:spChg>
        <pc:graphicFrameChg chg="mod">
          <ac:chgData name="Marc Bühlmann" userId="f2e8daa4e426733c" providerId="LiveId" clId="{76236FC3-6862-420B-A9AB-63F22F9B32F6}" dt="2025-08-31T15:27:11.183" v="1202" actId="1036"/>
          <ac:graphicFrameMkLst>
            <pc:docMk/>
            <pc:sldMk cId="2114994263" sldId="488"/>
            <ac:graphicFrameMk id="5" creationId="{04FCF864-F567-EA10-87F5-77EB935DD7B4}"/>
          </ac:graphicFrameMkLst>
        </pc:graphicFrameChg>
      </pc:sldChg>
      <pc:sldChg chg="addSp delSp modSp mod">
        <pc:chgData name="Marc Bühlmann" userId="f2e8daa4e426733c" providerId="LiveId" clId="{76236FC3-6862-420B-A9AB-63F22F9B32F6}" dt="2025-08-29T20:51:44.173" v="754" actId="167"/>
        <pc:sldMkLst>
          <pc:docMk/>
          <pc:sldMk cId="534404049" sldId="489"/>
        </pc:sldMkLst>
        <pc:spChg chg="mod">
          <ac:chgData name="Marc Bühlmann" userId="f2e8daa4e426733c" providerId="LiveId" clId="{76236FC3-6862-420B-A9AB-63F22F9B32F6}" dt="2025-08-29T20:48:57.690" v="734"/>
          <ac:spMkLst>
            <pc:docMk/>
            <pc:sldMk cId="534404049" sldId="489"/>
            <ac:spMk id="2" creationId="{E11F05DA-2115-9793-65EB-2332942698B5}"/>
          </ac:spMkLst>
        </pc:spChg>
        <pc:spChg chg="add mod">
          <ac:chgData name="Marc Bühlmann" userId="f2e8daa4e426733c" providerId="LiveId" clId="{76236FC3-6862-420B-A9AB-63F22F9B32F6}" dt="2025-08-29T20:51:44.173" v="754" actId="167"/>
          <ac:spMkLst>
            <pc:docMk/>
            <pc:sldMk cId="534404049" sldId="489"/>
            <ac:spMk id="9" creationId="{85998EBA-6BE0-74B4-8C3B-D50232D1E778}"/>
          </ac:spMkLst>
        </pc:spChg>
        <pc:graphicFrameChg chg="mod">
          <ac:chgData name="Marc Bühlmann" userId="f2e8daa4e426733c" providerId="LiveId" clId="{76236FC3-6862-420B-A9AB-63F22F9B32F6}" dt="2025-08-29T20:50:03.753" v="742" actId="1076"/>
          <ac:graphicFrameMkLst>
            <pc:docMk/>
            <pc:sldMk cId="534404049" sldId="489"/>
            <ac:graphicFrameMk id="4" creationId="{054B3B52-8666-0C15-E044-2EB99C5D479C}"/>
          </ac:graphicFrameMkLst>
        </pc:graphicFrameChg>
        <pc:picChg chg="mod">
          <ac:chgData name="Marc Bühlmann" userId="f2e8daa4e426733c" providerId="LiveId" clId="{76236FC3-6862-420B-A9AB-63F22F9B32F6}" dt="2025-08-29T20:50:03.753" v="742" actId="1076"/>
          <ac:picMkLst>
            <pc:docMk/>
            <pc:sldMk cId="534404049" sldId="489"/>
            <ac:picMk id="6" creationId="{0F91FFC2-4089-6F30-7EC7-C865946D7012}"/>
          </ac:picMkLst>
        </pc:picChg>
        <pc:picChg chg="mod">
          <ac:chgData name="Marc Bühlmann" userId="f2e8daa4e426733c" providerId="LiveId" clId="{76236FC3-6862-420B-A9AB-63F22F9B32F6}" dt="2025-08-29T20:50:03.753" v="742" actId="1076"/>
          <ac:picMkLst>
            <pc:docMk/>
            <pc:sldMk cId="534404049" sldId="489"/>
            <ac:picMk id="8" creationId="{77039D02-2ECE-D330-6A31-8F67458D5239}"/>
          </ac:picMkLst>
        </pc:picChg>
        <pc:picChg chg="mod">
          <ac:chgData name="Marc Bühlmann" userId="f2e8daa4e426733c" providerId="LiveId" clId="{76236FC3-6862-420B-A9AB-63F22F9B32F6}" dt="2025-08-29T20:50:03.753" v="742" actId="1076"/>
          <ac:picMkLst>
            <pc:docMk/>
            <pc:sldMk cId="534404049" sldId="489"/>
            <ac:picMk id="10" creationId="{2CD3BCA0-78F0-56BE-04FE-EED36A9B4D25}"/>
          </ac:picMkLst>
        </pc:picChg>
        <pc:picChg chg="mod">
          <ac:chgData name="Marc Bühlmann" userId="f2e8daa4e426733c" providerId="LiveId" clId="{76236FC3-6862-420B-A9AB-63F22F9B32F6}" dt="2025-08-29T20:50:03.753" v="742" actId="1076"/>
          <ac:picMkLst>
            <pc:docMk/>
            <pc:sldMk cId="534404049" sldId="489"/>
            <ac:picMk id="12" creationId="{886A4717-C8B5-201D-D4E6-59774EEF7380}"/>
          </ac:picMkLst>
        </pc:picChg>
        <pc:picChg chg="mod">
          <ac:chgData name="Marc Bühlmann" userId="f2e8daa4e426733c" providerId="LiveId" clId="{76236FC3-6862-420B-A9AB-63F22F9B32F6}" dt="2025-08-29T20:50:03.753" v="742" actId="1076"/>
          <ac:picMkLst>
            <pc:docMk/>
            <pc:sldMk cId="534404049" sldId="489"/>
            <ac:picMk id="14" creationId="{04342D9B-FA98-B7B8-67E7-23F53C40FA41}"/>
          </ac:picMkLst>
        </pc:picChg>
      </pc:sldChg>
      <pc:sldChg chg="modSp mod modAnim">
        <pc:chgData name="Marc Bühlmann" userId="f2e8daa4e426733c" providerId="LiveId" clId="{76236FC3-6862-420B-A9AB-63F22F9B32F6}" dt="2025-09-01T10:59:47.123" v="1446"/>
        <pc:sldMkLst>
          <pc:docMk/>
          <pc:sldMk cId="3571455272" sldId="490"/>
        </pc:sldMkLst>
        <pc:spChg chg="mod">
          <ac:chgData name="Marc Bühlmann" userId="f2e8daa4e426733c" providerId="LiveId" clId="{76236FC3-6862-420B-A9AB-63F22F9B32F6}" dt="2025-08-29T21:24:06.468" v="1083"/>
          <ac:spMkLst>
            <pc:docMk/>
            <pc:sldMk cId="3571455272" sldId="490"/>
            <ac:spMk id="2" creationId="{04F7F75B-CBA0-56ED-9D57-FFA32ABD7FC4}"/>
          </ac:spMkLst>
        </pc:spChg>
        <pc:spChg chg="mod">
          <ac:chgData name="Marc Bühlmann" userId="f2e8daa4e426733c" providerId="LiveId" clId="{76236FC3-6862-420B-A9AB-63F22F9B32F6}" dt="2025-08-31T15:37:49.765" v="1317" actId="20577"/>
          <ac:spMkLst>
            <pc:docMk/>
            <pc:sldMk cId="3571455272" sldId="490"/>
            <ac:spMk id="3" creationId="{671609E2-CD41-B9A8-BABD-44E62B4B097C}"/>
          </ac:spMkLst>
        </pc:spChg>
      </pc:sldChg>
      <pc:sldChg chg="add">
        <pc:chgData name="Marc Bühlmann" userId="f2e8daa4e426733c" providerId="LiveId" clId="{76236FC3-6862-420B-A9AB-63F22F9B32F6}" dt="2025-08-29T20:13:08.480" v="290"/>
        <pc:sldMkLst>
          <pc:docMk/>
          <pc:sldMk cId="3428077976" sldId="49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f2e8daa4e426733c/Desktop/LCH/Medienkonjunktu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f2e8daa4e426733c/Desktop/LCH/Medienkonjunktur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f2e8daa4e426733c/Desktop/LCH/Medienkonjunktu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f2e8daa4e426733c/Dokumente/Anteil%20Sonderschulen%20an%20allen%20Schulen%20obligatorisch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A42E11"/>
            </a:solidFill>
            <a:ln>
              <a:noFill/>
            </a:ln>
            <a:effectLst/>
          </c:spPr>
          <c:invertIfNegative val="0"/>
          <c:cat>
            <c:strRef>
              <c:f>Tabelle1!$A$18:$A$21</c:f>
              <c:strCache>
                <c:ptCount val="4"/>
                <c:pt idx="0">
                  <c:v>Banken</c:v>
                </c:pt>
                <c:pt idx="1">
                  <c:v>Altersfragen</c:v>
                </c:pt>
                <c:pt idx="2">
                  <c:v>Armee</c:v>
                </c:pt>
                <c:pt idx="3">
                  <c:v>obligatorische Schule</c:v>
                </c:pt>
              </c:strCache>
            </c:strRef>
          </c:cat>
          <c:val>
            <c:numRef>
              <c:f>Tabelle1!$AH$18:$AH$21</c:f>
              <c:numCache>
                <c:formatCode>0.00</c:formatCode>
                <c:ptCount val="4"/>
                <c:pt idx="0">
                  <c:v>4.5669832693387145</c:v>
                </c:pt>
                <c:pt idx="1">
                  <c:v>2.9809056661429478</c:v>
                </c:pt>
                <c:pt idx="2">
                  <c:v>3.5030315838993094</c:v>
                </c:pt>
                <c:pt idx="3">
                  <c:v>0.83532833695260533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68-4BD2-AFCA-A4097083DB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20"/>
        <c:axId val="1429258879"/>
        <c:axId val="1426353055"/>
      </c:barChart>
      <c:catAx>
        <c:axId val="1429258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ercu Light" panose="02000506030000020004" pitchFamily="50" charset="0"/>
                <a:ea typeface="+mn-ea"/>
                <a:cs typeface="+mn-cs"/>
              </a:defRPr>
            </a:pPr>
            <a:endParaRPr lang="de-DE"/>
          </a:p>
        </c:txPr>
        <c:crossAx val="1426353055"/>
        <c:crosses val="autoZero"/>
        <c:auto val="1"/>
        <c:lblAlgn val="ctr"/>
        <c:lblOffset val="100"/>
        <c:noMultiLvlLbl val="0"/>
      </c:catAx>
      <c:valAx>
        <c:axId val="14263530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ercu Light" panose="02000506030000020004" pitchFamily="50" charset="0"/>
                    <a:ea typeface="+mn-ea"/>
                    <a:cs typeface="+mn-cs"/>
                  </a:defRPr>
                </a:pPr>
                <a:r>
                  <a:rPr lang="fr-FR" dirty="0"/>
                  <a:t>Part des articles sur le thème...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ercu Light" panose="02000506030000020004" pitchFamily="50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ercu Light" panose="02000506030000020004" pitchFamily="50" charset="0"/>
                <a:ea typeface="+mn-ea"/>
                <a:cs typeface="+mn-cs"/>
              </a:defRPr>
            </a:pPr>
            <a:endParaRPr lang="de-DE"/>
          </a:p>
        </c:txPr>
        <c:crossAx val="14292588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percu Light" panose="02000506030000020004" pitchFamily="50" charset="0"/>
        </a:defRPr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Tabelle1!$A$21</c:f>
              <c:strCache>
                <c:ptCount val="1"/>
                <c:pt idx="0">
                  <c:v>obligatorische Schule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Tabelle1!$B$17:$AH$17</c:f>
              <c:strCache>
                <c:ptCount val="3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MAI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OKT</c:v>
                </c:pt>
                <c:pt idx="22">
                  <c:v>NOV</c:v>
                </c:pt>
                <c:pt idx="23">
                  <c:v>DEZ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MAI</c:v>
                </c:pt>
                <c:pt idx="29">
                  <c:v>JUN</c:v>
                </c:pt>
                <c:pt idx="30">
                  <c:v>JUL</c:v>
                </c:pt>
                <c:pt idx="31">
                  <c:v>(AUG)</c:v>
                </c:pt>
              </c:strCache>
            </c:strRef>
          </c:cat>
          <c:val>
            <c:numRef>
              <c:f>Tabelle1!$B$21:$AH$21</c:f>
              <c:numCache>
                <c:formatCode>0.00</c:formatCode>
                <c:ptCount val="33"/>
                <c:pt idx="0">
                  <c:v>1.2805122048819528</c:v>
                </c:pt>
                <c:pt idx="1">
                  <c:v>0.58322117541498431</c:v>
                </c:pt>
                <c:pt idx="2">
                  <c:v>0.96505823627287857</c:v>
                </c:pt>
                <c:pt idx="3">
                  <c:v>0.28275212064090482</c:v>
                </c:pt>
                <c:pt idx="4">
                  <c:v>0.65040650406504064</c:v>
                </c:pt>
                <c:pt idx="5">
                  <c:v>0.49313138429024306</c:v>
                </c:pt>
                <c:pt idx="6">
                  <c:v>0.65252854812398042</c:v>
                </c:pt>
                <c:pt idx="7">
                  <c:v>1.2422360248447204</c:v>
                </c:pt>
                <c:pt idx="8">
                  <c:v>0.50951086956521741</c:v>
                </c:pt>
                <c:pt idx="9">
                  <c:v>0.20242914979757085</c:v>
                </c:pt>
                <c:pt idx="10">
                  <c:v>0.59857837635615407</c:v>
                </c:pt>
                <c:pt idx="11">
                  <c:v>1.0548523206751055</c:v>
                </c:pt>
                <c:pt idx="12">
                  <c:v>0.47129391602399318</c:v>
                </c:pt>
                <c:pt idx="13">
                  <c:v>0.82612116443745076</c:v>
                </c:pt>
                <c:pt idx="14">
                  <c:v>0.84745762711864403</c:v>
                </c:pt>
                <c:pt idx="15">
                  <c:v>0.70045323444581786</c:v>
                </c:pt>
                <c:pt idx="16">
                  <c:v>0.54200542005420049</c:v>
                </c:pt>
                <c:pt idx="17">
                  <c:v>0.75080443332141578</c:v>
                </c:pt>
                <c:pt idx="18">
                  <c:v>0.88300220750551872</c:v>
                </c:pt>
                <c:pt idx="19">
                  <c:v>1.8598615916955017</c:v>
                </c:pt>
                <c:pt idx="20">
                  <c:v>0.80204156033539908</c:v>
                </c:pt>
                <c:pt idx="21">
                  <c:v>1.1428571428571428</c:v>
                </c:pt>
                <c:pt idx="22">
                  <c:v>0.46332046332046328</c:v>
                </c:pt>
                <c:pt idx="23">
                  <c:v>0.68997240110395586</c:v>
                </c:pt>
                <c:pt idx="24">
                  <c:v>0.93497662558436034</c:v>
                </c:pt>
                <c:pt idx="25">
                  <c:v>0.97051138484509147</c:v>
                </c:pt>
                <c:pt idx="26">
                  <c:v>0.71787508973438618</c:v>
                </c:pt>
                <c:pt idx="27">
                  <c:v>0.40273862263391064</c:v>
                </c:pt>
                <c:pt idx="28">
                  <c:v>0.93357271095152594</c:v>
                </c:pt>
                <c:pt idx="29">
                  <c:v>1.0598031794095382</c:v>
                </c:pt>
                <c:pt idx="30">
                  <c:v>1.2586805555555556</c:v>
                </c:pt>
                <c:pt idx="31">
                  <c:v>1.9579405366207396</c:v>
                </c:pt>
                <c:pt idx="32">
                  <c:v>0.83532833695260533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49-4EE1-B246-29E9D0F6D9D8}"/>
            </c:ext>
          </c:extLst>
        </c:ser>
        <c:ser>
          <c:idx val="1"/>
          <c:order val="1"/>
          <c:tx>
            <c:strRef>
              <c:f>Tabelle1!$A$22</c:f>
              <c:strCache>
                <c:ptCount val="1"/>
                <c:pt idx="0">
                  <c:v>Politische Positionen</c:v>
                </c:pt>
              </c:strCache>
            </c:strRef>
          </c:tx>
          <c:spPr>
            <a:ln w="28575" cap="rnd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Tabelle1!$B$17:$AH$17</c:f>
              <c:strCache>
                <c:ptCount val="3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MAI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OKT</c:v>
                </c:pt>
                <c:pt idx="22">
                  <c:v>NOV</c:v>
                </c:pt>
                <c:pt idx="23">
                  <c:v>DEZ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MAI</c:v>
                </c:pt>
                <c:pt idx="29">
                  <c:v>JUN</c:v>
                </c:pt>
                <c:pt idx="30">
                  <c:v>JUL</c:v>
                </c:pt>
                <c:pt idx="31">
                  <c:v>(AUG)</c:v>
                </c:pt>
              </c:strCache>
            </c:strRef>
          </c:cat>
          <c:val>
            <c:numRef>
              <c:f>Tabelle1!$B$22:$AH$22</c:f>
              <c:numCache>
                <c:formatCode>0.00</c:formatCode>
                <c:ptCount val="3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8.1300813008130079E-2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6.7934782608695649E-2</c:v>
                </c:pt>
                <c:pt idx="9">
                  <c:v>0</c:v>
                </c:pt>
                <c:pt idx="10">
                  <c:v>3.741114852225963E-2</c:v>
                </c:pt>
                <c:pt idx="11">
                  <c:v>4.2194092827004218E-2</c:v>
                </c:pt>
                <c:pt idx="12">
                  <c:v>0</c:v>
                </c:pt>
                <c:pt idx="13">
                  <c:v>7.8678206136900075E-2</c:v>
                </c:pt>
                <c:pt idx="14">
                  <c:v>3.6845983787767135E-2</c:v>
                </c:pt>
                <c:pt idx="15">
                  <c:v>0</c:v>
                </c:pt>
                <c:pt idx="16">
                  <c:v>6.7750677506775062E-2</c:v>
                </c:pt>
                <c:pt idx="17">
                  <c:v>0.21451555237754738</c:v>
                </c:pt>
                <c:pt idx="18">
                  <c:v>0.16556291390728478</c:v>
                </c:pt>
                <c:pt idx="19">
                  <c:v>0.21626297577854672</c:v>
                </c:pt>
                <c:pt idx="20">
                  <c:v>3.6456434560699962E-2</c:v>
                </c:pt>
                <c:pt idx="21">
                  <c:v>0.24489795918367346</c:v>
                </c:pt>
                <c:pt idx="22">
                  <c:v>0</c:v>
                </c:pt>
                <c:pt idx="23">
                  <c:v>4.5998160073597055E-2</c:v>
                </c:pt>
                <c:pt idx="24">
                  <c:v>4.2498937526561836E-2</c:v>
                </c:pt>
                <c:pt idx="25">
                  <c:v>3.7327360955580438E-2</c:v>
                </c:pt>
                <c:pt idx="26">
                  <c:v>0</c:v>
                </c:pt>
                <c:pt idx="27">
                  <c:v>4.027386226339106E-2</c:v>
                </c:pt>
                <c:pt idx="28">
                  <c:v>3.5906642728904849E-2</c:v>
                </c:pt>
                <c:pt idx="29">
                  <c:v>7.5700227100681305E-2</c:v>
                </c:pt>
                <c:pt idx="30">
                  <c:v>8.6805555555555552E-2</c:v>
                </c:pt>
                <c:pt idx="31">
                  <c:v>0.14503263234227701</c:v>
                </c:pt>
                <c:pt idx="32">
                  <c:v>5.6229841210994794E-2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E49-4EE1-B246-29E9D0F6D9D8}"/>
            </c:ext>
          </c:extLst>
        </c:ser>
        <c:ser>
          <c:idx val="2"/>
          <c:order val="2"/>
          <c:tx>
            <c:strRef>
              <c:f>Tabelle1!$A$23</c:f>
              <c:strCache>
                <c:ptCount val="1"/>
                <c:pt idx="0">
                  <c:v>Integration</c:v>
                </c:pt>
              </c:strCache>
            </c:strRef>
          </c:tx>
          <c:spPr>
            <a:ln w="53975" cap="rnd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Tabelle1!$B$17:$AH$17</c:f>
              <c:strCache>
                <c:ptCount val="3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MAI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OKT</c:v>
                </c:pt>
                <c:pt idx="22">
                  <c:v>NOV</c:v>
                </c:pt>
                <c:pt idx="23">
                  <c:v>DEZ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MAI</c:v>
                </c:pt>
                <c:pt idx="29">
                  <c:v>JUN</c:v>
                </c:pt>
                <c:pt idx="30">
                  <c:v>JUL</c:v>
                </c:pt>
                <c:pt idx="31">
                  <c:v>(AUG)</c:v>
                </c:pt>
              </c:strCache>
            </c:strRef>
          </c:cat>
          <c:val>
            <c:numRef>
              <c:f>Tabelle1!$B$23:$AH$23</c:f>
              <c:numCache>
                <c:formatCode>0.00</c:formatCode>
                <c:ptCount val="33"/>
                <c:pt idx="0">
                  <c:v>8.0032012805122052E-2</c:v>
                </c:pt>
                <c:pt idx="1">
                  <c:v>4.4863167339614173E-2</c:v>
                </c:pt>
                <c:pt idx="2">
                  <c:v>6.6555740432612309E-2</c:v>
                </c:pt>
                <c:pt idx="3">
                  <c:v>0</c:v>
                </c:pt>
                <c:pt idx="4">
                  <c:v>0</c:v>
                </c:pt>
                <c:pt idx="5">
                  <c:v>0.10567101091933778</c:v>
                </c:pt>
                <c:pt idx="6">
                  <c:v>0</c:v>
                </c:pt>
                <c:pt idx="7">
                  <c:v>8.8731144631765749E-2</c:v>
                </c:pt>
                <c:pt idx="8">
                  <c:v>0</c:v>
                </c:pt>
                <c:pt idx="9">
                  <c:v>0</c:v>
                </c:pt>
                <c:pt idx="10">
                  <c:v>0.11223344556677892</c:v>
                </c:pt>
                <c:pt idx="11">
                  <c:v>0</c:v>
                </c:pt>
                <c:pt idx="12">
                  <c:v>0</c:v>
                </c:pt>
                <c:pt idx="13">
                  <c:v>7.8678206136900075E-2</c:v>
                </c:pt>
                <c:pt idx="14">
                  <c:v>0.2210759027266028</c:v>
                </c:pt>
                <c:pt idx="15">
                  <c:v>4.1203131437989288E-2</c:v>
                </c:pt>
                <c:pt idx="16">
                  <c:v>6.7750677506775062E-2</c:v>
                </c:pt>
                <c:pt idx="17">
                  <c:v>0.21451555237754738</c:v>
                </c:pt>
                <c:pt idx="18">
                  <c:v>0.16556291390728478</c:v>
                </c:pt>
                <c:pt idx="19">
                  <c:v>0.64878892733564009</c:v>
                </c:pt>
                <c:pt idx="20">
                  <c:v>0.18228217280349981</c:v>
                </c:pt>
                <c:pt idx="21">
                  <c:v>0.20408163265306123</c:v>
                </c:pt>
                <c:pt idx="22">
                  <c:v>3.8610038610038609E-2</c:v>
                </c:pt>
                <c:pt idx="23">
                  <c:v>4.5998160073597055E-2</c:v>
                </c:pt>
                <c:pt idx="24">
                  <c:v>0.16999575010624735</c:v>
                </c:pt>
                <c:pt idx="25">
                  <c:v>0.1866368047779022</c:v>
                </c:pt>
                <c:pt idx="26">
                  <c:v>7.1787508973438621E-2</c:v>
                </c:pt>
                <c:pt idx="27">
                  <c:v>4.027386226339106E-2</c:v>
                </c:pt>
                <c:pt idx="28">
                  <c:v>3.5906642728904849E-2</c:v>
                </c:pt>
                <c:pt idx="29">
                  <c:v>0</c:v>
                </c:pt>
                <c:pt idx="30">
                  <c:v>0.13020833333333331</c:v>
                </c:pt>
                <c:pt idx="31">
                  <c:v>0</c:v>
                </c:pt>
                <c:pt idx="32">
                  <c:v>9.504508560773077E-2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E49-4EE1-B246-29E9D0F6D9D8}"/>
            </c:ext>
          </c:extLst>
        </c:ser>
        <c:ser>
          <c:idx val="3"/>
          <c:order val="3"/>
          <c:tx>
            <c:strRef>
              <c:f>Tabelle1!$A$24</c:f>
              <c:strCache>
                <c:ptCount val="1"/>
                <c:pt idx="0">
                  <c:v>Sprachfragen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Tabelle1!$B$17:$AH$17</c:f>
              <c:strCache>
                <c:ptCount val="3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MAI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OKT</c:v>
                </c:pt>
                <c:pt idx="22">
                  <c:v>NOV</c:v>
                </c:pt>
                <c:pt idx="23">
                  <c:v>DEZ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MAI</c:v>
                </c:pt>
                <c:pt idx="29">
                  <c:v>JUN</c:v>
                </c:pt>
                <c:pt idx="30">
                  <c:v>JUL</c:v>
                </c:pt>
                <c:pt idx="31">
                  <c:v>(AUG)</c:v>
                </c:pt>
              </c:strCache>
            </c:strRef>
          </c:cat>
          <c:val>
            <c:numRef>
              <c:f>Tabelle1!$B$24:$AH$24</c:f>
              <c:numCache>
                <c:formatCode>0.00</c:formatCode>
                <c:ptCount val="33"/>
                <c:pt idx="0">
                  <c:v>4.0016006402561026E-2</c:v>
                </c:pt>
                <c:pt idx="1">
                  <c:v>0</c:v>
                </c:pt>
                <c:pt idx="2">
                  <c:v>6.6555740432612309E-2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3.3967391304347824E-2</c:v>
                </c:pt>
                <c:pt idx="9">
                  <c:v>0</c:v>
                </c:pt>
                <c:pt idx="10">
                  <c:v>0.14964459408903852</c:v>
                </c:pt>
                <c:pt idx="11">
                  <c:v>4.2194092827004218E-2</c:v>
                </c:pt>
                <c:pt idx="12">
                  <c:v>0</c:v>
                </c:pt>
                <c:pt idx="13">
                  <c:v>3.9339103068450038E-2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3.5752592062924561E-2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3.8610038610038609E-2</c:v>
                </c:pt>
                <c:pt idx="23">
                  <c:v>0</c:v>
                </c:pt>
                <c:pt idx="24">
                  <c:v>4.2498937526561836E-2</c:v>
                </c:pt>
                <c:pt idx="25">
                  <c:v>0.22396416573348266</c:v>
                </c:pt>
                <c:pt idx="26">
                  <c:v>0.10768126346015792</c:v>
                </c:pt>
                <c:pt idx="27">
                  <c:v>4.027386226339106E-2</c:v>
                </c:pt>
                <c:pt idx="28">
                  <c:v>0.53859964093357271</c:v>
                </c:pt>
                <c:pt idx="29">
                  <c:v>0.34065102195306585</c:v>
                </c:pt>
                <c:pt idx="30">
                  <c:v>8.6805555555555552E-2</c:v>
                </c:pt>
                <c:pt idx="31">
                  <c:v>7.2516316171138503E-2</c:v>
                </c:pt>
                <c:pt idx="32">
                  <c:v>5.9345947574809467E-2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E49-4EE1-B246-29E9D0F6D9D8}"/>
            </c:ext>
          </c:extLst>
        </c:ser>
        <c:ser>
          <c:idx val="4"/>
          <c:order val="4"/>
          <c:tx>
            <c:strRef>
              <c:f>Tabelle1!$A$25</c:f>
              <c:strCache>
                <c:ptCount val="1"/>
                <c:pt idx="0">
                  <c:v>Mangel an LP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Tabelle1!$B$17:$AH$17</c:f>
              <c:strCache>
                <c:ptCount val="3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MAI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OKT</c:v>
                </c:pt>
                <c:pt idx="22">
                  <c:v>NOV</c:v>
                </c:pt>
                <c:pt idx="23">
                  <c:v>DEZ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MAI</c:v>
                </c:pt>
                <c:pt idx="29">
                  <c:v>JUN</c:v>
                </c:pt>
                <c:pt idx="30">
                  <c:v>JUL</c:v>
                </c:pt>
                <c:pt idx="31">
                  <c:v>(AUG)</c:v>
                </c:pt>
              </c:strCache>
            </c:strRef>
          </c:cat>
          <c:val>
            <c:numRef>
              <c:f>Tabelle1!$B$25:$AH$25</c:f>
              <c:numCache>
                <c:formatCode>0.00</c:formatCode>
                <c:ptCount val="33"/>
                <c:pt idx="0">
                  <c:v>8.0032012805122052E-2</c:v>
                </c:pt>
                <c:pt idx="1">
                  <c:v>0</c:v>
                </c:pt>
                <c:pt idx="2">
                  <c:v>0.26622296173044924</c:v>
                </c:pt>
                <c:pt idx="3">
                  <c:v>4.71253534401508E-2</c:v>
                </c:pt>
                <c:pt idx="4">
                  <c:v>8.1300813008130079E-2</c:v>
                </c:pt>
                <c:pt idx="5">
                  <c:v>7.0447340612891859E-2</c:v>
                </c:pt>
                <c:pt idx="6">
                  <c:v>0</c:v>
                </c:pt>
                <c:pt idx="7">
                  <c:v>0.3105590062111801</c:v>
                </c:pt>
                <c:pt idx="8">
                  <c:v>0</c:v>
                </c:pt>
                <c:pt idx="9">
                  <c:v>0</c:v>
                </c:pt>
                <c:pt idx="10">
                  <c:v>7.4822297044519259E-2</c:v>
                </c:pt>
                <c:pt idx="11">
                  <c:v>8.4388185654008435E-2</c:v>
                </c:pt>
                <c:pt idx="12">
                  <c:v>0</c:v>
                </c:pt>
                <c:pt idx="13">
                  <c:v>0.11801730920535011</c:v>
                </c:pt>
                <c:pt idx="14">
                  <c:v>0</c:v>
                </c:pt>
                <c:pt idx="15">
                  <c:v>0</c:v>
                </c:pt>
                <c:pt idx="16">
                  <c:v>6.7750677506775062E-2</c:v>
                </c:pt>
                <c:pt idx="17">
                  <c:v>0</c:v>
                </c:pt>
                <c:pt idx="18">
                  <c:v>5.518763796909492E-2</c:v>
                </c:pt>
                <c:pt idx="19">
                  <c:v>0.17301038062283738</c:v>
                </c:pt>
                <c:pt idx="20">
                  <c:v>3.6456434560699962E-2</c:v>
                </c:pt>
                <c:pt idx="21">
                  <c:v>4.0816326530612249E-2</c:v>
                </c:pt>
                <c:pt idx="22">
                  <c:v>0</c:v>
                </c:pt>
                <c:pt idx="23">
                  <c:v>4.5998160073597055E-2</c:v>
                </c:pt>
                <c:pt idx="24">
                  <c:v>4.2498937526561836E-2</c:v>
                </c:pt>
                <c:pt idx="25">
                  <c:v>0</c:v>
                </c:pt>
                <c:pt idx="26">
                  <c:v>3.5893754486719311E-2</c:v>
                </c:pt>
                <c:pt idx="27">
                  <c:v>4.027386226339106E-2</c:v>
                </c:pt>
                <c:pt idx="28">
                  <c:v>0</c:v>
                </c:pt>
                <c:pt idx="29">
                  <c:v>0</c:v>
                </c:pt>
                <c:pt idx="30">
                  <c:v>8.6805555555555552E-2</c:v>
                </c:pt>
                <c:pt idx="31">
                  <c:v>7.2516316171138503E-2</c:v>
                </c:pt>
                <c:pt idx="32">
                  <c:v>5.7191353843087024E-2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E49-4EE1-B246-29E9D0F6D9D8}"/>
            </c:ext>
          </c:extLst>
        </c:ser>
        <c:ser>
          <c:idx val="5"/>
          <c:order val="5"/>
          <c:tx>
            <c:strRef>
              <c:f>Tabelle1!$A$26</c:f>
              <c:strCache>
                <c:ptCount val="1"/>
                <c:pt idx="0">
                  <c:v>Digitalisierung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Tabelle1!$B$17:$AH$17</c:f>
              <c:strCache>
                <c:ptCount val="3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MAI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OKT</c:v>
                </c:pt>
                <c:pt idx="22">
                  <c:v>NOV</c:v>
                </c:pt>
                <c:pt idx="23">
                  <c:v>DEZ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MAI</c:v>
                </c:pt>
                <c:pt idx="29">
                  <c:v>JUN</c:v>
                </c:pt>
                <c:pt idx="30">
                  <c:v>JUL</c:v>
                </c:pt>
                <c:pt idx="31">
                  <c:v>(AUG)</c:v>
                </c:pt>
              </c:strCache>
            </c:strRef>
          </c:cat>
          <c:val>
            <c:numRef>
              <c:f>Tabelle1!$B$26:$AH$26</c:f>
              <c:numCache>
                <c:formatCode>0.00</c:formatCode>
                <c:ptCount val="33"/>
                <c:pt idx="0">
                  <c:v>0.1600640256102441</c:v>
                </c:pt>
                <c:pt idx="1">
                  <c:v>4.4863167339614173E-2</c:v>
                </c:pt>
                <c:pt idx="2">
                  <c:v>3.3277870216306155E-2</c:v>
                </c:pt>
                <c:pt idx="3">
                  <c:v>9.4250706880301599E-2</c:v>
                </c:pt>
                <c:pt idx="4">
                  <c:v>0</c:v>
                </c:pt>
                <c:pt idx="5">
                  <c:v>7.0447340612891859E-2</c:v>
                </c:pt>
                <c:pt idx="6">
                  <c:v>0</c:v>
                </c:pt>
                <c:pt idx="7">
                  <c:v>8.8731144631765749E-2</c:v>
                </c:pt>
                <c:pt idx="8">
                  <c:v>3.3967391304347824E-2</c:v>
                </c:pt>
                <c:pt idx="9">
                  <c:v>3.3738191632928474E-2</c:v>
                </c:pt>
                <c:pt idx="10">
                  <c:v>3.741114852225963E-2</c:v>
                </c:pt>
                <c:pt idx="11">
                  <c:v>8.4388185654008435E-2</c:v>
                </c:pt>
                <c:pt idx="12">
                  <c:v>4.2844901456726654E-2</c:v>
                </c:pt>
                <c:pt idx="13">
                  <c:v>7.8678206136900075E-2</c:v>
                </c:pt>
                <c:pt idx="14">
                  <c:v>7.369196757553427E-2</c:v>
                </c:pt>
                <c:pt idx="15">
                  <c:v>4.1203131437989288E-2</c:v>
                </c:pt>
                <c:pt idx="16">
                  <c:v>0.13550135501355012</c:v>
                </c:pt>
                <c:pt idx="17">
                  <c:v>7.1505184125849122E-2</c:v>
                </c:pt>
                <c:pt idx="18">
                  <c:v>0.11037527593818984</c:v>
                </c:pt>
                <c:pt idx="19">
                  <c:v>0.21626297577854672</c:v>
                </c:pt>
                <c:pt idx="20">
                  <c:v>0.21873860736419978</c:v>
                </c:pt>
                <c:pt idx="21">
                  <c:v>0</c:v>
                </c:pt>
                <c:pt idx="22">
                  <c:v>0.11583011583011582</c:v>
                </c:pt>
                <c:pt idx="23">
                  <c:v>0.22999080036798528</c:v>
                </c:pt>
                <c:pt idx="24">
                  <c:v>0</c:v>
                </c:pt>
                <c:pt idx="25">
                  <c:v>0.11198208286674133</c:v>
                </c:pt>
                <c:pt idx="26">
                  <c:v>7.1787508973438621E-2</c:v>
                </c:pt>
                <c:pt idx="27">
                  <c:v>4.027386226339106E-2</c:v>
                </c:pt>
                <c:pt idx="28">
                  <c:v>0.10771992818671454</c:v>
                </c:pt>
                <c:pt idx="29">
                  <c:v>0.15140045420136261</c:v>
                </c:pt>
                <c:pt idx="30">
                  <c:v>8.6805555555555552E-2</c:v>
                </c:pt>
                <c:pt idx="31">
                  <c:v>0.58013052936910803</c:v>
                </c:pt>
                <c:pt idx="32">
                  <c:v>9.8933175463955192E-2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E49-4EE1-B246-29E9D0F6D9D8}"/>
            </c:ext>
          </c:extLst>
        </c:ser>
        <c:ser>
          <c:idx val="6"/>
          <c:order val="6"/>
          <c:tx>
            <c:strRef>
              <c:f>Tabelle1!$A$27</c:f>
              <c:strCache>
                <c:ptCount val="1"/>
                <c:pt idx="0">
                  <c:v>Anderes</c:v>
                </c:pt>
              </c:strCache>
            </c:strRef>
          </c:tx>
          <c:spPr>
            <a:ln w="28575" cap="rnd">
              <a:solidFill>
                <a:schemeClr val="bg2">
                  <a:lumMod val="40000"/>
                  <a:lumOff val="6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Tabelle1!$B$17:$AH$17</c:f>
              <c:strCache>
                <c:ptCount val="3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MAI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OKT</c:v>
                </c:pt>
                <c:pt idx="22">
                  <c:v>NOV</c:v>
                </c:pt>
                <c:pt idx="23">
                  <c:v>DEZ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MAI</c:v>
                </c:pt>
                <c:pt idx="29">
                  <c:v>JUN</c:v>
                </c:pt>
                <c:pt idx="30">
                  <c:v>JUL</c:v>
                </c:pt>
                <c:pt idx="31">
                  <c:v>(AUG)</c:v>
                </c:pt>
              </c:strCache>
            </c:strRef>
          </c:cat>
          <c:val>
            <c:numRef>
              <c:f>Tabelle1!$B$27:$AH$27</c:f>
              <c:numCache>
                <c:formatCode>0.00</c:formatCode>
                <c:ptCount val="33"/>
                <c:pt idx="0">
                  <c:v>0.92036814725890359</c:v>
                </c:pt>
                <c:pt idx="1">
                  <c:v>0.493494840735756</c:v>
                </c:pt>
                <c:pt idx="2">
                  <c:v>0.53244592346089847</c:v>
                </c:pt>
                <c:pt idx="3">
                  <c:v>0.14137606032045241</c:v>
                </c:pt>
                <c:pt idx="4">
                  <c:v>0.48780487804878048</c:v>
                </c:pt>
                <c:pt idx="5">
                  <c:v>0.24656569214512153</c:v>
                </c:pt>
                <c:pt idx="6">
                  <c:v>0.65252854812398042</c:v>
                </c:pt>
                <c:pt idx="7">
                  <c:v>0.75421472937000889</c:v>
                </c:pt>
                <c:pt idx="8">
                  <c:v>0.37364130434782611</c:v>
                </c:pt>
                <c:pt idx="9">
                  <c:v>0.16869095816464239</c:v>
                </c:pt>
                <c:pt idx="10">
                  <c:v>0.18705574261129815</c:v>
                </c:pt>
                <c:pt idx="11">
                  <c:v>0.80168776371308015</c:v>
                </c:pt>
                <c:pt idx="12">
                  <c:v>0.42844901456726653</c:v>
                </c:pt>
                <c:pt idx="13">
                  <c:v>0.4327301337529505</c:v>
                </c:pt>
                <c:pt idx="14">
                  <c:v>0.51584377302873985</c:v>
                </c:pt>
                <c:pt idx="15">
                  <c:v>0.61804697156983934</c:v>
                </c:pt>
                <c:pt idx="16">
                  <c:v>0.20325203252032523</c:v>
                </c:pt>
                <c:pt idx="17">
                  <c:v>0.21451555237754738</c:v>
                </c:pt>
                <c:pt idx="18">
                  <c:v>0.49668874172185434</c:v>
                </c:pt>
                <c:pt idx="19">
                  <c:v>0.60553633217993075</c:v>
                </c:pt>
                <c:pt idx="20">
                  <c:v>0.32810791104629966</c:v>
                </c:pt>
                <c:pt idx="21">
                  <c:v>0.65306122448979598</c:v>
                </c:pt>
                <c:pt idx="22">
                  <c:v>0.27027027027027029</c:v>
                </c:pt>
                <c:pt idx="23">
                  <c:v>0.32198712051517941</c:v>
                </c:pt>
                <c:pt idx="24">
                  <c:v>0.63748406289842763</c:v>
                </c:pt>
                <c:pt idx="25">
                  <c:v>0.41060097051138483</c:v>
                </c:pt>
                <c:pt idx="26">
                  <c:v>0.4307250538406317</c:v>
                </c:pt>
                <c:pt idx="27">
                  <c:v>0.16109544905356424</c:v>
                </c:pt>
                <c:pt idx="28">
                  <c:v>0.21543985637342908</c:v>
                </c:pt>
                <c:pt idx="29">
                  <c:v>0.49205147615442851</c:v>
                </c:pt>
                <c:pt idx="30">
                  <c:v>0.78125</c:v>
                </c:pt>
                <c:pt idx="31">
                  <c:v>1.0877447425670776</c:v>
                </c:pt>
                <c:pt idx="32">
                  <c:v>0.47077360242936533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E49-4EE1-B246-29E9D0F6D9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7022176"/>
        <c:axId val="1435117663"/>
      </c:lineChart>
      <c:catAx>
        <c:axId val="617022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35117663"/>
        <c:crosses val="autoZero"/>
        <c:auto val="1"/>
        <c:lblAlgn val="ctr"/>
        <c:lblOffset val="100"/>
        <c:noMultiLvlLbl val="0"/>
      </c:catAx>
      <c:valAx>
        <c:axId val="1435117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Apercu Light" panose="02000506030000020004" pitchFamily="50" charset="0"/>
                  </a:rPr>
                  <a:t>Part des articles sur le thème...</a:t>
                </a:r>
                <a:endParaRPr lang="en-US" sz="1000" b="0" i="0" u="none" strike="noStrike" kern="1200" baseline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Apercu Light" panose="02000506030000020004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17022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20"/>
        <c:axId val="1429258879"/>
        <c:axId val="1426353055"/>
      </c:barChart>
      <c:catAx>
        <c:axId val="1429258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ercu Light" panose="02000506030000020004" pitchFamily="50" charset="0"/>
                <a:ea typeface="+mn-ea"/>
                <a:cs typeface="+mn-cs"/>
              </a:defRPr>
            </a:pPr>
            <a:endParaRPr lang="de-DE"/>
          </a:p>
        </c:txPr>
        <c:crossAx val="1426353055"/>
        <c:crosses val="autoZero"/>
        <c:auto val="1"/>
        <c:lblAlgn val="ctr"/>
        <c:lblOffset val="100"/>
        <c:noMultiLvlLbl val="0"/>
      </c:catAx>
      <c:valAx>
        <c:axId val="14263530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ercu Light" panose="02000506030000020004" pitchFamily="50" charset="0"/>
                    <a:ea typeface="+mn-ea"/>
                    <a:cs typeface="+mn-cs"/>
                  </a:defRPr>
                </a:pPr>
                <a:r>
                  <a:rPr lang="en-US"/>
                  <a:t>Anteil Artikel zum Thema...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ercu Light" panose="02000506030000020004" pitchFamily="50" charset="0"/>
                  <a:ea typeface="+mn-ea"/>
                  <a:cs typeface="+mn-cs"/>
                </a:defRPr>
              </a:pPr>
              <a:endParaRPr lang="de-DE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ercu Light" panose="02000506030000020004" pitchFamily="50" charset="0"/>
                <a:ea typeface="+mn-ea"/>
                <a:cs typeface="+mn-cs"/>
              </a:defRPr>
            </a:pPr>
            <a:endParaRPr lang="de-DE"/>
          </a:p>
        </c:txPr>
        <c:crossAx val="14292588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percu Light" panose="02000506030000020004" pitchFamily="50" charset="0"/>
        </a:defRPr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Part des écoles spécialisées dans l'ensemble des établissements d'enseignement obligatoire (2023/2024)</a:t>
            </a:r>
            <a:endParaRPr lang="de-CH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CH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18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0C6-4E95-8DFE-4646B2BE726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Tabelle1!$A$68:$A$94</c:f>
              <c:strCache>
                <c:ptCount val="27"/>
                <c:pt idx="0">
                  <c:v>BS</c:v>
                </c:pt>
                <c:pt idx="1">
                  <c:v>UR</c:v>
                </c:pt>
                <c:pt idx="2">
                  <c:v>NW</c:v>
                </c:pt>
                <c:pt idx="3">
                  <c:v>VS</c:v>
                </c:pt>
                <c:pt idx="4">
                  <c:v>OW</c:v>
                </c:pt>
                <c:pt idx="5">
                  <c:v>GR</c:v>
                </c:pt>
                <c:pt idx="6">
                  <c:v>FR</c:v>
                </c:pt>
                <c:pt idx="7">
                  <c:v>TG</c:v>
                </c:pt>
                <c:pt idx="8">
                  <c:v>SG</c:v>
                </c:pt>
                <c:pt idx="9">
                  <c:v>GL</c:v>
                </c:pt>
                <c:pt idx="10">
                  <c:v>SZ</c:v>
                </c:pt>
                <c:pt idx="11">
                  <c:v>SH</c:v>
                </c:pt>
                <c:pt idx="12">
                  <c:v>LU</c:v>
                </c:pt>
                <c:pt idx="13">
                  <c:v>AG</c:v>
                </c:pt>
                <c:pt idx="14">
                  <c:v>BL</c:v>
                </c:pt>
                <c:pt idx="15">
                  <c:v>NE</c:v>
                </c:pt>
                <c:pt idx="16">
                  <c:v>ZH</c:v>
                </c:pt>
                <c:pt idx="17">
                  <c:v>VD</c:v>
                </c:pt>
                <c:pt idx="18">
                  <c:v>Schnitt</c:v>
                </c:pt>
                <c:pt idx="19">
                  <c:v>ZG</c:v>
                </c:pt>
                <c:pt idx="20">
                  <c:v>SO</c:v>
                </c:pt>
                <c:pt idx="21">
                  <c:v>AR</c:v>
                </c:pt>
                <c:pt idx="22">
                  <c:v>BE</c:v>
                </c:pt>
                <c:pt idx="23">
                  <c:v>JU</c:v>
                </c:pt>
                <c:pt idx="24">
                  <c:v>GE</c:v>
                </c:pt>
                <c:pt idx="25">
                  <c:v>TI</c:v>
                </c:pt>
                <c:pt idx="26">
                  <c:v>AI</c:v>
                </c:pt>
              </c:strCache>
            </c:strRef>
          </c:cat>
          <c:val>
            <c:numRef>
              <c:f>Tabelle1!$B$68:$B$94</c:f>
              <c:numCache>
                <c:formatCode>0.0</c:formatCode>
                <c:ptCount val="27"/>
                <c:pt idx="0">
                  <c:v>1.1764705882352942</c:v>
                </c:pt>
                <c:pt idx="1">
                  <c:v>1.5625</c:v>
                </c:pt>
                <c:pt idx="2">
                  <c:v>1.8181818181818181</c:v>
                </c:pt>
                <c:pt idx="3">
                  <c:v>1.8306636155606408</c:v>
                </c:pt>
                <c:pt idx="4">
                  <c:v>1.8518518518518516</c:v>
                </c:pt>
                <c:pt idx="5">
                  <c:v>2.4456521739130435</c:v>
                </c:pt>
                <c:pt idx="6">
                  <c:v>2.481389578163772</c:v>
                </c:pt>
                <c:pt idx="7">
                  <c:v>2.8571428571428572</c:v>
                </c:pt>
                <c:pt idx="8">
                  <c:v>2.8915662650602409</c:v>
                </c:pt>
                <c:pt idx="9">
                  <c:v>2.9850746268656714</c:v>
                </c:pt>
                <c:pt idx="10">
                  <c:v>3.2051282051282048</c:v>
                </c:pt>
                <c:pt idx="11">
                  <c:v>3.2520325203252036</c:v>
                </c:pt>
                <c:pt idx="12">
                  <c:v>3.4305317324185252</c:v>
                </c:pt>
                <c:pt idx="13">
                  <c:v>3.534777651083238</c:v>
                </c:pt>
                <c:pt idx="14">
                  <c:v>3.5714285714285712</c:v>
                </c:pt>
                <c:pt idx="15">
                  <c:v>3.8095238095238098</c:v>
                </c:pt>
                <c:pt idx="16">
                  <c:v>3.857421875</c:v>
                </c:pt>
                <c:pt idx="17">
                  <c:v>4.2132416165090278</c:v>
                </c:pt>
                <c:pt idx="18">
                  <c:v>4.436441024801506</c:v>
                </c:pt>
                <c:pt idx="19">
                  <c:v>4.4585987261146496</c:v>
                </c:pt>
                <c:pt idx="20">
                  <c:v>4.8717948717948723</c:v>
                </c:pt>
                <c:pt idx="21">
                  <c:v>5.0847457627118651</c:v>
                </c:pt>
                <c:pt idx="22">
                  <c:v>5.2054794520547949</c:v>
                </c:pt>
                <c:pt idx="23">
                  <c:v>6.6115702479338845</c:v>
                </c:pt>
                <c:pt idx="24">
                  <c:v>11.545988258317024</c:v>
                </c:pt>
                <c:pt idx="25">
                  <c:v>13.793103448275861</c:v>
                </c:pt>
                <c:pt idx="2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C6-4E95-8DFE-4646B2BE726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30"/>
        <c:axId val="1916442255"/>
        <c:axId val="1916439855"/>
      </c:barChart>
      <c:catAx>
        <c:axId val="1916442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916439855"/>
        <c:crosses val="autoZero"/>
        <c:auto val="1"/>
        <c:lblAlgn val="ctr"/>
        <c:lblOffset val="100"/>
        <c:noMultiLvlLbl val="0"/>
      </c:catAx>
      <c:valAx>
        <c:axId val="19164398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916442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0.84099</cdr:x>
      <cdr:y>0.32412</cdr:y>
    </cdr:from>
    <cdr:to>
      <cdr:x>1</cdr:x>
      <cdr:y>0.69955</cdr:y>
    </cdr:to>
    <cdr:sp macro="" textlink="">
      <cdr:nvSpPr>
        <cdr:cNvPr id="2" name="Textfeld 1">
          <a:extLst xmlns:a="http://schemas.openxmlformats.org/drawingml/2006/main">
            <a:ext uri="{FF2B5EF4-FFF2-40B4-BE49-F238E27FC236}">
              <a16:creationId xmlns:a16="http://schemas.microsoft.com/office/drawing/2014/main" id="{14F394E9-EB87-E5C9-DB0F-71378EC9B896}"/>
            </a:ext>
          </a:extLst>
        </cdr:cNvPr>
        <cdr:cNvSpPr txBox="1"/>
      </cdr:nvSpPr>
      <cdr:spPr>
        <a:xfrm xmlns:a="http://schemas.openxmlformats.org/drawingml/2006/main">
          <a:off x="7236296" y="1367631"/>
          <a:ext cx="1368152" cy="158417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>
            <a:spcBef>
              <a:spcPts val="600"/>
            </a:spcBef>
          </a:pPr>
          <a:r>
            <a:rPr lang="de-DE" sz="900" kern="1200" dirty="0">
              <a:latin typeface="Apercu Light" panose="02000506030000020004" pitchFamily="50" charset="0"/>
            </a:rPr>
            <a:t>Ecole </a:t>
          </a:r>
          <a:r>
            <a:rPr lang="de-DE" sz="900" kern="1200" dirty="0" err="1">
              <a:latin typeface="Apercu Light" panose="02000506030000020004" pitchFamily="50" charset="0"/>
            </a:rPr>
            <a:t>obligatoire</a:t>
          </a:r>
          <a:endParaRPr lang="de-DE" sz="900" kern="1200" dirty="0">
            <a:latin typeface="Apercu Light" panose="02000506030000020004" pitchFamily="50" charset="0"/>
          </a:endParaRPr>
        </a:p>
        <a:p xmlns:a="http://schemas.openxmlformats.org/drawingml/2006/main">
          <a:pPr>
            <a:spcBef>
              <a:spcPts val="600"/>
            </a:spcBef>
          </a:pPr>
          <a:r>
            <a:rPr lang="de-DE" sz="900" kern="1200" dirty="0" err="1">
              <a:latin typeface="Apercu Light" panose="02000506030000020004" pitchFamily="50" charset="0"/>
            </a:rPr>
            <a:t>Positions</a:t>
          </a:r>
          <a:r>
            <a:rPr lang="de-DE" sz="900" kern="1200" dirty="0">
              <a:latin typeface="Apercu Light" panose="02000506030000020004" pitchFamily="50" charset="0"/>
            </a:rPr>
            <a:t> </a:t>
          </a:r>
          <a:r>
            <a:rPr lang="de-DE" sz="900" kern="1200" dirty="0" err="1">
              <a:latin typeface="Apercu Light" panose="02000506030000020004" pitchFamily="50" charset="0"/>
            </a:rPr>
            <a:t>politiques</a:t>
          </a:r>
          <a:endParaRPr lang="de-DE" sz="900" kern="1200" dirty="0">
            <a:latin typeface="Apercu Light" panose="02000506030000020004" pitchFamily="50" charset="0"/>
          </a:endParaRPr>
        </a:p>
        <a:p xmlns:a="http://schemas.openxmlformats.org/drawingml/2006/main">
          <a:pPr>
            <a:spcBef>
              <a:spcPts val="600"/>
            </a:spcBef>
          </a:pPr>
          <a:r>
            <a:rPr lang="de-DE" sz="900" kern="1200" dirty="0" err="1">
              <a:latin typeface="Apercu Light" panose="02000506030000020004" pitchFamily="50" charset="0"/>
            </a:rPr>
            <a:t>Intégration</a:t>
          </a:r>
          <a:endParaRPr lang="de-DE" sz="900" kern="1200" dirty="0">
            <a:latin typeface="Apercu Light" panose="02000506030000020004" pitchFamily="50" charset="0"/>
          </a:endParaRPr>
        </a:p>
        <a:p xmlns:a="http://schemas.openxmlformats.org/drawingml/2006/main">
          <a:pPr>
            <a:spcBef>
              <a:spcPts val="600"/>
            </a:spcBef>
          </a:pPr>
          <a:r>
            <a:rPr lang="de-DE" sz="900" kern="1200" dirty="0">
              <a:latin typeface="Apercu Light" panose="02000506030000020004" pitchFamily="50" charset="0"/>
            </a:rPr>
            <a:t>Questions de </a:t>
          </a:r>
          <a:r>
            <a:rPr lang="de-DE" sz="900" kern="1200" dirty="0" err="1">
              <a:latin typeface="Apercu Light" panose="02000506030000020004" pitchFamily="50" charset="0"/>
            </a:rPr>
            <a:t>langues</a:t>
          </a:r>
          <a:endParaRPr lang="de-DE" sz="900" kern="1200" dirty="0">
            <a:latin typeface="Apercu Light" panose="02000506030000020004" pitchFamily="50" charset="0"/>
          </a:endParaRPr>
        </a:p>
        <a:p xmlns:a="http://schemas.openxmlformats.org/drawingml/2006/main">
          <a:pPr>
            <a:spcBef>
              <a:spcPts val="600"/>
            </a:spcBef>
          </a:pPr>
          <a:r>
            <a:rPr lang="de-DE" sz="900" kern="1200" dirty="0" err="1">
              <a:latin typeface="Apercu Light" panose="02000506030000020004" pitchFamily="50" charset="0"/>
            </a:rPr>
            <a:t>Pénurie</a:t>
          </a:r>
          <a:r>
            <a:rPr lang="de-DE" sz="900" kern="1200" dirty="0">
              <a:latin typeface="Apercu Light" panose="02000506030000020004" pitchFamily="50" charset="0"/>
            </a:rPr>
            <a:t> </a:t>
          </a:r>
          <a:r>
            <a:rPr lang="de-DE" sz="900" kern="1200" dirty="0" err="1">
              <a:latin typeface="Apercu Light" panose="02000506030000020004" pitchFamily="50" charset="0"/>
            </a:rPr>
            <a:t>d'enseignants</a:t>
          </a:r>
          <a:endParaRPr lang="de-DE" sz="900" kern="1200" dirty="0">
            <a:latin typeface="Apercu Light" panose="02000506030000020004" pitchFamily="50" charset="0"/>
          </a:endParaRPr>
        </a:p>
        <a:p xmlns:a="http://schemas.openxmlformats.org/drawingml/2006/main">
          <a:pPr>
            <a:spcBef>
              <a:spcPts val="600"/>
            </a:spcBef>
          </a:pPr>
          <a:r>
            <a:rPr lang="de-DE" sz="900" kern="1200" dirty="0" err="1">
              <a:latin typeface="Apercu Light" panose="02000506030000020004" pitchFamily="50" charset="0"/>
            </a:rPr>
            <a:t>Digitalisation</a:t>
          </a:r>
          <a:endParaRPr lang="de-DE" sz="900" kern="1200" dirty="0">
            <a:latin typeface="Apercu Light" panose="02000506030000020004" pitchFamily="50" charset="0"/>
          </a:endParaRPr>
        </a:p>
        <a:p xmlns:a="http://schemas.openxmlformats.org/drawingml/2006/main">
          <a:pPr>
            <a:spcBef>
              <a:spcPts val="600"/>
            </a:spcBef>
          </a:pPr>
          <a:r>
            <a:rPr lang="de-DE" sz="900" kern="1200" dirty="0" err="1">
              <a:latin typeface="Apercu Light" panose="02000506030000020004" pitchFamily="50" charset="0"/>
            </a:rPr>
            <a:t>Autres</a:t>
          </a:r>
          <a:endParaRPr lang="de-DE" sz="900" kern="1200" dirty="0">
            <a:latin typeface="Apercu Light" panose="02000506030000020004" pitchFamily="50" charset="0"/>
          </a:endParaRPr>
        </a:p>
        <a:p xmlns:a="http://schemas.openxmlformats.org/drawingml/2006/main">
          <a:endParaRPr lang="de-CH" sz="700" kern="1200" dirty="0">
            <a:latin typeface="Apercu Light" panose="02000506030000020004" pitchFamily="50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90137" cy="49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l" defTabSz="955731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461" y="1"/>
            <a:ext cx="2890137" cy="49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731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813"/>
            <a:ext cx="2890137" cy="49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l" defTabSz="955731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461" y="9430813"/>
            <a:ext cx="2890137" cy="49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731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6F62122-42C9-4B58-9C0E-1A6C9D7C2650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72551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90137" cy="49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l" defTabSz="955731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461" y="1"/>
            <a:ext cx="2890137" cy="49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731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611" y="4715407"/>
            <a:ext cx="5335867" cy="4467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Textmasterformate durch Klicken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813"/>
            <a:ext cx="2890137" cy="49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l" defTabSz="955731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461" y="9430813"/>
            <a:ext cx="2890137" cy="49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731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B0466B9-4891-4A1E-BCDE-17D49833FA50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077652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426086" indent="-220553" algn="ctr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867193" indent="-220553" algn="ctr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308299" indent="-220553" algn="ctr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749406" indent="-220553" algn="ctr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E18C733E-5E53-4B94-BA66-E2CEE3F28436}" type="slidenum">
              <a:rPr lang="de-CH" smtClean="0">
                <a:latin typeface="Arial" charset="0"/>
              </a:rPr>
              <a:pPr eaLnBrk="1" hangingPunct="1"/>
              <a:t>1</a:t>
            </a:fld>
            <a:endParaRPr lang="de-CH" dirty="0">
              <a:latin typeface="Arial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113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0466B9-4891-4A1E-BCDE-17D49833FA50}" type="slidenum">
              <a:rPr lang="de-CH" smtClean="0"/>
              <a:pPr>
                <a:defRPr/>
              </a:pPr>
              <a:t>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55153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187450" y="13414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de-CH" noProof="0"/>
              <a:t>Demokratie in den Gemeinden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3141663"/>
            <a:ext cx="72390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CH" noProof="0"/>
              <a:t>Vorlesung</a:t>
            </a:r>
            <a:br>
              <a:rPr lang="de-CH" noProof="0"/>
            </a:br>
            <a:r>
              <a:rPr lang="de-CH" noProof="0"/>
              <a:t>Institut für Politikwissenschaft, Universität Bern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017C641-0E82-4372-BF20-E407FDF4A5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5925"/>
            <a:ext cx="1498816" cy="1005555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357275-6642-4B58-89A2-14913C21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2781" y="6552729"/>
            <a:ext cx="9037731" cy="3326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percu Light" panose="02000506030000020004" pitchFamily="50" charset="0"/>
              </a:defRPr>
            </a:lvl1pPr>
          </a:lstStyle>
          <a:p>
            <a:r>
              <a:rPr lang="de-CH" dirty="0"/>
              <a:t>ANNÉE POLITIQUE SUISSE </a:t>
            </a:r>
            <a:r>
              <a:rPr lang="de-CH" dirty="0">
                <a:sym typeface="Symbol" panose="05050102010706020507" pitchFamily="18" charset="2"/>
              </a:rPr>
              <a:t> INSTITUT FÜR POLITIKWISSENSCHAFT  UNIVERSITÄT BERN  FABRIKSTRASSE  3012 BERN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6588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331913" y="6308725"/>
            <a:ext cx="720052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C3AA6-E483-47D1-8504-50882DD9976C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65254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70700" y="836613"/>
            <a:ext cx="1846263" cy="53213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331913" y="836613"/>
            <a:ext cx="5386387" cy="53213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331913" y="6308725"/>
            <a:ext cx="720052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EB34D-720E-47E2-A074-C62543BE8B4C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37556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3141663"/>
            <a:ext cx="72390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/>
              <a:t>Master-Untertitelformat bearbeiten</a:t>
            </a:r>
            <a:endParaRPr lang="de-CH" noProof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017C641-0E82-4372-BF20-E407FDF4A5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5925"/>
            <a:ext cx="1498816" cy="100555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AACFD88-7275-49BF-8DFA-090929B9D7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5925"/>
            <a:ext cx="1498816" cy="1005555"/>
          </a:xfrm>
          <a:prstGeom prst="rect">
            <a:avLst/>
          </a:prstGeom>
        </p:spPr>
      </p:pic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AD3D8B74-CB8A-4BA9-9BB4-0409027311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669138" y="6525344"/>
            <a:ext cx="10515599" cy="3395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percu Light" panose="02000506030000020004" pitchFamily="50" charset="0"/>
              </a:defRPr>
            </a:lvl1pPr>
          </a:lstStyle>
          <a:p>
            <a:r>
              <a:rPr lang="de-CH" dirty="0"/>
              <a:t>ANNÉE POLITIQUE SUISSE </a:t>
            </a:r>
            <a:r>
              <a:rPr lang="de-CH" dirty="0">
                <a:sym typeface="Symbol" panose="05050102010706020507" pitchFamily="18" charset="2"/>
              </a:rPr>
              <a:t> INSTITUT FÜR POLITIKWISSENSCHAFT  UNIVERSITÄT BERN  FABRIKSTRASSE  3012 BERN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4483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59346448-F381-4684-89DF-1C6D9F35AE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669138" y="6545855"/>
            <a:ext cx="10515599" cy="3395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percu Light" panose="02000506030000020004" pitchFamily="50" charset="0"/>
              </a:defRPr>
            </a:lvl1pPr>
          </a:lstStyle>
          <a:p>
            <a:r>
              <a:rPr lang="de-CH" dirty="0"/>
              <a:t>ANNÉE POLITIQUE SUISSE </a:t>
            </a:r>
            <a:r>
              <a:rPr lang="de-CH" dirty="0">
                <a:sym typeface="Symbol" panose="05050102010706020507" pitchFamily="18" charset="2"/>
              </a:rPr>
              <a:t> INSTITUT FÜR POLITIKWISSENSCHAFT  UNIVERSITÄT BERN  FABRIKSTRASSE  3012 BERN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54062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3E3A4FCB-E714-4436-8577-FB1143C51A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669138" y="6525344"/>
            <a:ext cx="10515599" cy="3395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percu Light" panose="02000506030000020004" pitchFamily="50" charset="0"/>
              </a:defRPr>
            </a:lvl1pPr>
          </a:lstStyle>
          <a:p>
            <a:r>
              <a:rPr lang="de-CH" dirty="0"/>
              <a:t>ANNÉE POLITIQUE SUISSE </a:t>
            </a:r>
            <a:r>
              <a:rPr lang="de-CH" dirty="0">
                <a:sym typeface="Symbol" panose="05050102010706020507" pitchFamily="18" charset="2"/>
              </a:rPr>
              <a:t> INSTITUT FÜR POLITIKWISSENSCHAFT  UNIVERSITÄT BERN  FABRIKSTRASSE  3012 BERN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48540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331913" y="2492375"/>
            <a:ext cx="3579812" cy="3665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64125" y="2492375"/>
            <a:ext cx="3581400" cy="3665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634C3B4-308A-49CC-9382-B401C973B8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669138" y="6525344"/>
            <a:ext cx="10515599" cy="3395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percu Light" panose="02000506030000020004" pitchFamily="50" charset="0"/>
              </a:defRPr>
            </a:lvl1pPr>
          </a:lstStyle>
          <a:p>
            <a:r>
              <a:rPr lang="de-CH" dirty="0"/>
              <a:t>ANNÉE POLITIQUE SUISSE </a:t>
            </a:r>
            <a:r>
              <a:rPr lang="de-CH" dirty="0">
                <a:sym typeface="Symbol" panose="05050102010706020507" pitchFamily="18" charset="2"/>
              </a:rPr>
              <a:t> INSTITUT FÜR POLITIKWISSENSCHAFT  UNIVERSITÄT BERN  FABRIKSTRASSE  3012 BERN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56944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1E3F608-1D58-4FE8-B7B9-C18B9D4B98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-669138" y="6525344"/>
            <a:ext cx="10515599" cy="3395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percu Light" panose="02000506030000020004" pitchFamily="50" charset="0"/>
              </a:defRPr>
            </a:lvl1pPr>
          </a:lstStyle>
          <a:p>
            <a:r>
              <a:rPr lang="de-CH" dirty="0"/>
              <a:t>ANNÉE POLITIQUE SUISSE </a:t>
            </a:r>
            <a:r>
              <a:rPr lang="de-CH" dirty="0">
                <a:sym typeface="Symbol" panose="05050102010706020507" pitchFamily="18" charset="2"/>
              </a:rPr>
              <a:t> INSTITUT FÜR POLITIKWISSENSCHAFT  UNIVERSITÄT BERN  FABRIKSTRASSE  3012 BERN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16997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C1637197-9499-49FD-9364-12884AB7B5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669138" y="6525344"/>
            <a:ext cx="10515599" cy="3395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percu Light" panose="02000506030000020004" pitchFamily="50" charset="0"/>
              </a:defRPr>
            </a:lvl1pPr>
          </a:lstStyle>
          <a:p>
            <a:r>
              <a:rPr lang="de-CH" dirty="0"/>
              <a:t>ANNÉE POLITIQUE SUISSE </a:t>
            </a:r>
            <a:r>
              <a:rPr lang="de-CH" dirty="0">
                <a:sym typeface="Symbol" panose="05050102010706020507" pitchFamily="18" charset="2"/>
              </a:rPr>
              <a:t> INSTITUT FÜR POLITIKWISSENSCHAFT  UNIVERSITÄT BERN  FABRIKSTRASSE  3012 BERN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46604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94B34AC0-DB26-47A8-AB59-F738B2569A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669138" y="6525344"/>
            <a:ext cx="10515599" cy="3395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percu Light" panose="02000506030000020004" pitchFamily="50" charset="0"/>
              </a:defRPr>
            </a:lvl1pPr>
          </a:lstStyle>
          <a:p>
            <a:r>
              <a:rPr lang="de-CH" dirty="0"/>
              <a:t>ANNÉE POLITIQUE SUISSE </a:t>
            </a:r>
            <a:r>
              <a:rPr lang="de-CH" dirty="0">
                <a:sym typeface="Symbol" panose="05050102010706020507" pitchFamily="18" charset="2"/>
              </a:rPr>
              <a:t> INSTITUT FÜR POLITIKWISSENSCHAFT  UNIVERSITÄT BERN  FABRIKSTRASSE  3012 BERN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123040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53937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1F616D10-B555-473D-8890-161E7696D6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669138" y="6525344"/>
            <a:ext cx="10515599" cy="3395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percu Light" panose="02000506030000020004" pitchFamily="50" charset="0"/>
              </a:defRPr>
            </a:lvl1pPr>
          </a:lstStyle>
          <a:p>
            <a:r>
              <a:rPr lang="de-CH" dirty="0"/>
              <a:t>ANNÉE POLITIQUE SUISSE </a:t>
            </a:r>
            <a:r>
              <a:rPr lang="de-CH" dirty="0">
                <a:sym typeface="Symbol" panose="05050102010706020507" pitchFamily="18" charset="2"/>
              </a:rPr>
              <a:t> INSTITUT FÜR POLITIKWISSENSCHAFT  UNIVERSITÄT BERN  FABRIKSTRASSE  3012 BERN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0723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331913" y="6308725"/>
            <a:ext cx="720052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F4D8D-4E19-4B45-A8E3-8F796B4B2285}" type="slidenum">
              <a:rPr lang="de-CH" smtClean="0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5E0DEEAD-0337-4EE5-BB42-466756ACC6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669138" y="6525344"/>
            <a:ext cx="10515599" cy="3395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percu Light" panose="02000506030000020004" pitchFamily="50" charset="0"/>
              </a:defRPr>
            </a:lvl1pPr>
          </a:lstStyle>
          <a:p>
            <a:r>
              <a:rPr lang="de-CH" dirty="0"/>
              <a:t>ANNÉE POLITIQUE SUISSE </a:t>
            </a:r>
            <a:r>
              <a:rPr lang="de-CH" dirty="0">
                <a:sym typeface="Symbol" panose="05050102010706020507" pitchFamily="18" charset="2"/>
              </a:rPr>
              <a:t> INSTITUT FÜR POLITIKWISSENSCHAFT  UNIVERSITÄT BERN  FABRIKSTRASSE  3012 BERN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27971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331913" y="6308725"/>
            <a:ext cx="720052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C3AA6-E483-47D1-8504-50882DD9976C}" type="slidenum">
              <a:rPr lang="de-CH" smtClean="0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6A09642-0873-481A-90F5-88AF55FACB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669138" y="6525344"/>
            <a:ext cx="10515599" cy="3395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percu Light" panose="02000506030000020004" pitchFamily="50" charset="0"/>
              </a:defRPr>
            </a:lvl1pPr>
          </a:lstStyle>
          <a:p>
            <a:r>
              <a:rPr lang="de-CH" dirty="0"/>
              <a:t>ANNÉE POLITIQUE SUISSE </a:t>
            </a:r>
            <a:r>
              <a:rPr lang="de-CH" dirty="0">
                <a:sym typeface="Symbol" panose="05050102010706020507" pitchFamily="18" charset="2"/>
              </a:rPr>
              <a:t> INSTITUT FÜR POLITIKWISSENSCHAFT  UNIVERSITÄT BERN  FABRIKSTRASSE  3012 BERN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03926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70700" y="836613"/>
            <a:ext cx="1846263" cy="53213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331913" y="836613"/>
            <a:ext cx="5386387" cy="53213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331913" y="6308725"/>
            <a:ext cx="720052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EB34D-720E-47E2-A074-C62543BE8B4C}" type="slidenum">
              <a:rPr lang="de-CH" smtClean="0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BAFB18-75AB-49BD-941C-805A6BF089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669138" y="6525344"/>
            <a:ext cx="10515599" cy="3395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percu Light" panose="02000506030000020004" pitchFamily="50" charset="0"/>
              </a:defRPr>
            </a:lvl1pPr>
          </a:lstStyle>
          <a:p>
            <a:r>
              <a:rPr lang="de-CH" dirty="0"/>
              <a:t>ANNÉE POLITIQUE SUISSE </a:t>
            </a:r>
            <a:r>
              <a:rPr lang="de-CH" dirty="0">
                <a:sym typeface="Symbol" panose="05050102010706020507" pitchFamily="18" charset="2"/>
              </a:rPr>
              <a:t> INSTITUT FÜR POLITIKWISSENSCHAFT  UNIVERSITÄT BERN  FABRIKSTRASSE  3012 BERN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21860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15617CEB-CE19-4851-8089-07F62D0DD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669138" y="6525344"/>
            <a:ext cx="10515599" cy="3395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percu Light" panose="02000506030000020004" pitchFamily="50" charset="0"/>
              </a:defRPr>
            </a:lvl1pPr>
          </a:lstStyle>
          <a:p>
            <a:r>
              <a:rPr lang="de-CH" dirty="0"/>
              <a:t>ANNÉE POLITIQUE SUISSE </a:t>
            </a:r>
            <a:r>
              <a:rPr lang="de-CH" dirty="0">
                <a:sym typeface="Symbol" panose="05050102010706020507" pitchFamily="18" charset="2"/>
              </a:rPr>
              <a:t> INSTITUT FÜR POLITIKWISSENSCHAFT  UNIVERSITÄT BERN  FABRIKSTRASSE  3012 BERN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25367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331913" y="2492375"/>
            <a:ext cx="3579812" cy="3665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64125" y="2492375"/>
            <a:ext cx="3581400" cy="3665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E55C4A-7C01-452C-A3B6-A1F0F7D90B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669138" y="6525344"/>
            <a:ext cx="10515599" cy="3395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percu Light" panose="02000506030000020004" pitchFamily="50" charset="0"/>
              </a:defRPr>
            </a:lvl1pPr>
          </a:lstStyle>
          <a:p>
            <a:r>
              <a:rPr lang="de-CH" dirty="0"/>
              <a:t>ANNÉE POLITIQUE SUISSE </a:t>
            </a:r>
            <a:r>
              <a:rPr lang="de-CH" dirty="0">
                <a:sym typeface="Symbol" panose="05050102010706020507" pitchFamily="18" charset="2"/>
              </a:rPr>
              <a:t> INSTITUT FÜR POLITIKWISSENSCHAFT  UNIVERSITÄT BERN  FABRIKSTRASSE  3012 BERN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08053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D27567EC-9654-430F-B8D1-9CAA16D101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-669138" y="6525344"/>
            <a:ext cx="10515599" cy="3395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percu Light" panose="02000506030000020004" pitchFamily="50" charset="0"/>
              </a:defRPr>
            </a:lvl1pPr>
          </a:lstStyle>
          <a:p>
            <a:r>
              <a:rPr lang="de-CH" dirty="0"/>
              <a:t>ANNÉE POLITIQUE SUISSE </a:t>
            </a:r>
            <a:r>
              <a:rPr lang="de-CH" dirty="0">
                <a:sym typeface="Symbol" panose="05050102010706020507" pitchFamily="18" charset="2"/>
              </a:rPr>
              <a:t> INSTITUT FÜR POLITIKWISSENSCHAFT  UNIVERSITÄT BERN  FABRIKSTRASSE  3012 BERN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74414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EE0062C1-39DC-4AE1-80FA-FB4E2229FE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669138" y="6525344"/>
            <a:ext cx="10515599" cy="3395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percu Light" panose="02000506030000020004" pitchFamily="50" charset="0"/>
              </a:defRPr>
            </a:lvl1pPr>
          </a:lstStyle>
          <a:p>
            <a:r>
              <a:rPr lang="de-CH" dirty="0"/>
              <a:t>ANNÉE POLITIQUE SUISSE </a:t>
            </a:r>
            <a:r>
              <a:rPr lang="de-CH" dirty="0">
                <a:sym typeface="Symbol" panose="05050102010706020507" pitchFamily="18" charset="2"/>
              </a:rPr>
              <a:t> INSTITUT FÜR POLITIKWISSENSCHAFT  UNIVERSITÄT BERN  FABRIKSTRASSE  3012 BERN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10805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3318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916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331913" y="6308725"/>
            <a:ext cx="720052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F4D8D-4E19-4B45-A8E3-8F796B4B2285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58702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1182292"/>
            <a:ext cx="73136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Titelmasterformat durch Klicken bearbeiten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2492374"/>
            <a:ext cx="7313612" cy="396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Textmasterformate durch Klicken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1D84D6C-2D84-4BC2-AFDC-E849BCB3754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5925"/>
            <a:ext cx="1498816" cy="1005555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4D3EE1C-B1B0-4F70-9A77-0978F0F715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669138" y="6545855"/>
            <a:ext cx="10515599" cy="3395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percu Light" panose="02000506030000020004" pitchFamily="50" charset="0"/>
              </a:defRPr>
            </a:lvl1pPr>
          </a:lstStyle>
          <a:p>
            <a:r>
              <a:rPr lang="de-CH" dirty="0"/>
              <a:t>ANNÉE POLITIQUE SUISSE </a:t>
            </a:r>
            <a:r>
              <a:rPr lang="de-CH" dirty="0">
                <a:sym typeface="Symbol" panose="05050102010706020507" pitchFamily="18" charset="2"/>
              </a:rPr>
              <a:t> INSTITUT FÜR POLITIKWISSENSCHAFT  UNIVERSITÄT BERN  FABRIKSTRASSE  3012 BERN</a:t>
            </a:r>
            <a:endParaRPr lang="de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A4112E"/>
          </a:solidFill>
          <a:latin typeface="Apercu Light" panose="02000506030000020004" pitchFamily="50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333CC"/>
          </a:solidFill>
          <a:latin typeface="Antique Oliv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333CC"/>
          </a:solidFill>
          <a:latin typeface="Antique Oliv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333CC"/>
          </a:solidFill>
          <a:latin typeface="Antique Oliv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333CC"/>
          </a:solidFill>
          <a:latin typeface="Antique Oliv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3333CC"/>
          </a:solidFill>
          <a:latin typeface="Antique Oliv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3333CC"/>
          </a:solidFill>
          <a:latin typeface="Antique Oliv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3333CC"/>
          </a:solidFill>
          <a:latin typeface="Antique Oliv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3333CC"/>
          </a:solidFill>
          <a:latin typeface="Antique Oliv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4112E"/>
        </a:buClr>
        <a:buSzPct val="70000"/>
        <a:buFont typeface="Courier New" panose="02070309020205020404" pitchFamily="49" charset="0"/>
        <a:buChar char="o"/>
        <a:defRPr sz="2400">
          <a:solidFill>
            <a:schemeClr val="tx1"/>
          </a:solidFill>
          <a:latin typeface="Apercu Light" panose="02000506030000020004" pitchFamily="50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4112E"/>
        </a:buClr>
        <a:buSzPct val="70000"/>
        <a:buFont typeface="Arial" panose="020B0604020202020204" pitchFamily="34" charset="0"/>
        <a:buChar char="•"/>
        <a:defRPr sz="2000">
          <a:solidFill>
            <a:schemeClr val="tx1"/>
          </a:solidFill>
          <a:latin typeface="Apercu Light" panose="02000506030000020004" pitchFamily="50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Char char="-"/>
        <a:defRPr>
          <a:solidFill>
            <a:schemeClr val="tx1"/>
          </a:solidFill>
          <a:latin typeface="Apercu Light" panose="02000506030000020004" pitchFamily="50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1182292"/>
            <a:ext cx="73136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Titelmasterformat durch Klicken bearbeiten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2492374"/>
            <a:ext cx="7313612" cy="396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Textmasterformate durch Klicken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1D84D6C-2D84-4BC2-AFDC-E849BCB3754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5925"/>
            <a:ext cx="1498816" cy="100555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26FE750-188B-4913-A6FC-2E5C23232D7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5925"/>
            <a:ext cx="1498816" cy="100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5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A4112E"/>
          </a:solidFill>
          <a:latin typeface="Apercu Light" panose="02000506030000020004" pitchFamily="50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333CC"/>
          </a:solidFill>
          <a:latin typeface="Antique Oliv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333CC"/>
          </a:solidFill>
          <a:latin typeface="Antique Oliv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333CC"/>
          </a:solidFill>
          <a:latin typeface="Antique Oliv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333CC"/>
          </a:solidFill>
          <a:latin typeface="Antique Oliv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333CC"/>
          </a:solidFill>
          <a:latin typeface="Antique Oliv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333CC"/>
          </a:solidFill>
          <a:latin typeface="Antique Oliv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333CC"/>
          </a:solidFill>
          <a:latin typeface="Antique Oliv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333CC"/>
          </a:solidFill>
          <a:latin typeface="Antique Olive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A4112E"/>
        </a:buClr>
        <a:buSzPct val="70000"/>
        <a:buFont typeface="Courier New" panose="02070309020205020404" pitchFamily="49" charset="0"/>
        <a:buChar char="o"/>
        <a:defRPr sz="2400">
          <a:solidFill>
            <a:schemeClr val="tx1"/>
          </a:solidFill>
          <a:latin typeface="Apercu Light" panose="02000506030000020004" pitchFamily="50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A4112E"/>
        </a:buClr>
        <a:buSzPct val="70000"/>
        <a:buFont typeface="Arial" panose="020B0604020202020204" pitchFamily="34" charset="0"/>
        <a:buChar char="•"/>
        <a:defRPr sz="2000">
          <a:solidFill>
            <a:schemeClr val="tx1"/>
          </a:solidFill>
          <a:latin typeface="Apercu Light" panose="02000506030000020004" pitchFamily="50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Char char="-"/>
        <a:defRPr>
          <a:solidFill>
            <a:schemeClr val="tx1"/>
          </a:solidFill>
          <a:latin typeface="Apercu Light" panose="02000506030000020004" pitchFamily="50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27088" y="1412875"/>
            <a:ext cx="7239000" cy="1795463"/>
          </a:xfrm>
        </p:spPr>
        <p:txBody>
          <a:bodyPr/>
          <a:lstStyle/>
          <a:p>
            <a:pPr algn="ctr" eaLnBrk="1" hangingPunct="1"/>
            <a:r>
              <a:rPr lang="de-CH" b="1" dirty="0" err="1">
                <a:solidFill>
                  <a:srgbClr val="5A5A5A"/>
                </a:solidFill>
              </a:rPr>
              <a:t>Intégration</a:t>
            </a:r>
            <a:r>
              <a:rPr lang="de-CH" b="1" dirty="0">
                <a:solidFill>
                  <a:srgbClr val="5A5A5A"/>
                </a:solidFill>
              </a:rPr>
              <a:t> </a:t>
            </a:r>
            <a:r>
              <a:rPr lang="de-CH" b="1" dirty="0" err="1">
                <a:solidFill>
                  <a:srgbClr val="5A5A5A"/>
                </a:solidFill>
              </a:rPr>
              <a:t>ou</a:t>
            </a:r>
            <a:r>
              <a:rPr lang="de-CH" b="1" dirty="0">
                <a:solidFill>
                  <a:srgbClr val="5A5A5A"/>
                </a:solidFill>
              </a:rPr>
              <a:t> </a:t>
            </a:r>
            <a:r>
              <a:rPr lang="de-CH" b="1" dirty="0" err="1">
                <a:solidFill>
                  <a:srgbClr val="5A5A5A"/>
                </a:solidFill>
              </a:rPr>
              <a:t>séparation</a:t>
            </a:r>
            <a:r>
              <a:rPr lang="de-CH" b="1" dirty="0">
                <a:solidFill>
                  <a:srgbClr val="5A5A5A"/>
                </a:solidFill>
              </a:rPr>
              <a:t> 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3356992"/>
            <a:ext cx="7239000" cy="2448272"/>
          </a:xfrm>
        </p:spPr>
        <p:txBody>
          <a:bodyPr>
            <a:normAutofit/>
          </a:bodyPr>
          <a:lstStyle/>
          <a:p>
            <a:pPr algn="ctr">
              <a:lnSpc>
                <a:spcPct val="170000"/>
              </a:lnSpc>
              <a:spcBef>
                <a:spcPts val="0"/>
              </a:spcBef>
            </a:pPr>
            <a:r>
              <a:rPr lang="de-CH" sz="3500" cap="small" dirty="0">
                <a:solidFill>
                  <a:srgbClr val="A42E11"/>
                </a:solidFill>
                <a:latin typeface="Apercu" panose="02000506040000020004" pitchFamily="50" charset="0"/>
              </a:rPr>
              <a:t>la </a:t>
            </a:r>
            <a:r>
              <a:rPr lang="de-CH" sz="3500" cap="small" dirty="0" err="1">
                <a:solidFill>
                  <a:srgbClr val="A42E11"/>
                </a:solidFill>
                <a:latin typeface="Apercu" panose="02000506040000020004" pitchFamily="50" charset="0"/>
              </a:rPr>
              <a:t>politique</a:t>
            </a:r>
            <a:r>
              <a:rPr lang="de-CH" sz="3500" cap="small" dirty="0">
                <a:solidFill>
                  <a:srgbClr val="A42E11"/>
                </a:solidFill>
                <a:latin typeface="Apercu" panose="02000506040000020004" pitchFamily="50" charset="0"/>
              </a:rPr>
              <a:t> de </a:t>
            </a:r>
            <a:r>
              <a:rPr lang="de-CH" sz="3500" cap="small" dirty="0" err="1">
                <a:solidFill>
                  <a:srgbClr val="A42E11"/>
                </a:solidFill>
                <a:latin typeface="Apercu" panose="02000506040000020004" pitchFamily="50" charset="0"/>
              </a:rPr>
              <a:t>l’education</a:t>
            </a:r>
            <a:r>
              <a:rPr lang="de-CH" sz="3500" cap="small" dirty="0">
                <a:solidFill>
                  <a:srgbClr val="A42E11"/>
                </a:solidFill>
                <a:latin typeface="Apercu" panose="02000506040000020004" pitchFamily="50" charset="0"/>
              </a:rPr>
              <a:t> en </a:t>
            </a:r>
            <a:r>
              <a:rPr lang="de-CH" sz="3500" cap="small" dirty="0" err="1">
                <a:solidFill>
                  <a:srgbClr val="A42E11"/>
                </a:solidFill>
                <a:latin typeface="Apercu" panose="02000506040000020004" pitchFamily="50" charset="0"/>
              </a:rPr>
              <a:t>suisse</a:t>
            </a:r>
            <a:br>
              <a:rPr lang="de-CH" sz="2800" b="1" cap="small" dirty="0">
                <a:solidFill>
                  <a:srgbClr val="A42E11"/>
                </a:solidFill>
              </a:rPr>
            </a:br>
            <a:endParaRPr lang="de-CH" sz="2800" b="1" cap="small" dirty="0">
              <a:solidFill>
                <a:srgbClr val="A42E11"/>
              </a:solidFill>
            </a:endParaRPr>
          </a:p>
          <a:p>
            <a:pPr algn="ctr">
              <a:lnSpc>
                <a:spcPct val="170000"/>
              </a:lnSpc>
              <a:spcBef>
                <a:spcPts val="0"/>
              </a:spcBef>
            </a:pPr>
            <a:r>
              <a:rPr lang="de-CH" sz="1700" b="1" dirty="0">
                <a:solidFill>
                  <a:srgbClr val="A42E11"/>
                </a:solidFill>
              </a:rPr>
              <a:t>marc.buehlmann@unibe.ch</a:t>
            </a:r>
            <a:endParaRPr lang="de-CH" sz="14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EBAB214-B4AE-408D-8A95-E56CB97B05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931" y="6525344"/>
            <a:ext cx="8928992" cy="339529"/>
          </a:xfrm>
          <a:prstGeom prst="rect">
            <a:avLst/>
          </a:prstGeom>
          <a:solidFill>
            <a:srgbClr val="5A5A5A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percu Light" panose="02000506030000020004" pitchFamily="50" charset="0"/>
              </a:defRPr>
            </a:lvl1pPr>
          </a:lstStyle>
          <a:p>
            <a:r>
              <a:rPr lang="de-CH" dirty="0">
                <a:solidFill>
                  <a:schemeClr val="bg1"/>
                </a:solidFill>
              </a:rPr>
              <a:t>ANNÉE POLITIQUE SUISSE </a:t>
            </a:r>
            <a:r>
              <a:rPr lang="de-CH" dirty="0">
                <a:solidFill>
                  <a:schemeClr val="bg1"/>
                </a:solidFill>
                <a:sym typeface="Symbol" panose="05050102010706020507" pitchFamily="18" charset="2"/>
              </a:rPr>
              <a:t> INSTITUT FÜR POLITIKWISSENSCHAFT  UNIVERSITÄT BERN  FABRIKSTRASSE  3012 BERN</a:t>
            </a:r>
            <a:endParaRPr lang="de-CH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C1E45-B5D9-7369-7D6C-806ACEFCE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2A17FC-98F6-5AC1-FDDA-9A01CC290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2714997"/>
            <a:ext cx="7772400" cy="1362075"/>
          </a:xfrm>
        </p:spPr>
        <p:txBody>
          <a:bodyPr/>
          <a:lstStyle/>
          <a:p>
            <a:r>
              <a:rPr lang="de-CH" sz="2600" dirty="0"/>
              <a:t>Concept et </a:t>
            </a:r>
            <a:r>
              <a:rPr lang="de-CH" sz="2600" dirty="0" err="1"/>
              <a:t>histoire</a:t>
            </a:r>
            <a:br>
              <a:rPr lang="de-CH" sz="2600" dirty="0"/>
            </a:br>
            <a:r>
              <a:rPr lang="de-CH" sz="2600" dirty="0" err="1"/>
              <a:t>qui</a:t>
            </a:r>
            <a:r>
              <a:rPr lang="de-CH" sz="2600" dirty="0"/>
              <a:t> a </a:t>
            </a:r>
            <a:r>
              <a:rPr lang="de-CH" sz="2600" dirty="0" err="1"/>
              <a:t>raison</a:t>
            </a:r>
            <a:r>
              <a:rPr lang="de-CH" sz="2600" dirty="0"/>
              <a:t>?</a:t>
            </a:r>
            <a:br>
              <a:rPr lang="de-CH" sz="2600" dirty="0"/>
            </a:br>
            <a:r>
              <a:rPr lang="de-CH" sz="2600" dirty="0"/>
              <a:t>Politique de </a:t>
            </a:r>
            <a:r>
              <a:rPr lang="de-CH" sz="2600" dirty="0" err="1"/>
              <a:t>l’education</a:t>
            </a:r>
            <a:r>
              <a:rPr lang="de-CH" sz="2600" dirty="0"/>
              <a:t> en </a:t>
            </a:r>
            <a:r>
              <a:rPr lang="de-CH" sz="2600" dirty="0" err="1"/>
              <a:t>suisse</a:t>
            </a:r>
            <a:br>
              <a:rPr lang="de-CH" sz="2600" dirty="0"/>
            </a:br>
            <a:r>
              <a:rPr lang="de-CH" sz="2600" dirty="0"/>
              <a:t>et </a:t>
            </a:r>
            <a:r>
              <a:rPr lang="de-CH" sz="2600" dirty="0" err="1"/>
              <a:t>maintenant</a:t>
            </a:r>
            <a:r>
              <a:rPr lang="de-CH" sz="2600" dirty="0"/>
              <a:t>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891275F-D4E7-661E-28E2-FB7341FAB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692696"/>
            <a:ext cx="7772400" cy="1500187"/>
          </a:xfrm>
        </p:spPr>
        <p:txBody>
          <a:bodyPr/>
          <a:lstStyle/>
          <a:p>
            <a:r>
              <a:rPr lang="de-CH" b="1" dirty="0" err="1"/>
              <a:t>Intégration</a:t>
            </a:r>
            <a:r>
              <a:rPr lang="de-CH" b="1" dirty="0"/>
              <a:t> </a:t>
            </a:r>
            <a:r>
              <a:rPr lang="de-CH" b="1" dirty="0" err="1"/>
              <a:t>ou</a:t>
            </a:r>
            <a:r>
              <a:rPr lang="de-CH" b="1" dirty="0"/>
              <a:t> </a:t>
            </a:r>
            <a:r>
              <a:rPr lang="de-CH" b="1" dirty="0" err="1"/>
              <a:t>séparation</a:t>
            </a:r>
            <a:r>
              <a:rPr lang="de-CH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28077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12878-4CDD-9825-EDD8-A77EE90CB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8A68EC-456A-BF92-7D50-926757C63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Politique de </a:t>
            </a:r>
            <a:r>
              <a:rPr lang="de-CH" dirty="0" err="1"/>
              <a:t>l’éducation</a:t>
            </a:r>
            <a:r>
              <a:rPr lang="de-CH" dirty="0"/>
              <a:t> en Suisse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C05FFF-5822-339D-38FC-170DABA05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913" y="2516952"/>
            <a:ext cx="7313612" cy="3960961"/>
          </a:xfrm>
        </p:spPr>
        <p:txBody>
          <a:bodyPr/>
          <a:lstStyle/>
          <a:p>
            <a:pPr marL="0" indent="0">
              <a:buNone/>
            </a:pPr>
            <a:r>
              <a:rPr lang="fr-FR" sz="2000" dirty="0"/>
              <a:t>Positions des partis politiques sur l'intégration / la séparation</a:t>
            </a:r>
            <a:endParaRPr lang="de-CH" sz="2000" dirty="0"/>
          </a:p>
          <a:p>
            <a:pPr marL="0" indent="0">
              <a:buNone/>
            </a:pPr>
            <a:endParaRPr lang="de-CH" sz="1400" dirty="0"/>
          </a:p>
          <a:p>
            <a:endParaRPr lang="de-CH" sz="1600" dirty="0"/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34E7253E-6E82-39DB-B8C2-BC30880D51D8}"/>
              </a:ext>
            </a:extLst>
          </p:cNvPr>
          <p:cNvCxnSpPr/>
          <p:nvPr/>
        </p:nvCxnSpPr>
        <p:spPr bwMode="auto">
          <a:xfrm>
            <a:off x="755576" y="3861048"/>
            <a:ext cx="756084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59699554-1FA3-2F54-DB9C-BA750DCDAF8F}"/>
              </a:ext>
            </a:extLst>
          </p:cNvPr>
          <p:cNvSpPr txBox="1"/>
          <p:nvPr/>
        </p:nvSpPr>
        <p:spPr>
          <a:xfrm>
            <a:off x="474637" y="3084001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>
                <a:latin typeface="Apercu Light" panose="02000506030000020004" pitchFamily="50" charset="0"/>
              </a:rPr>
              <a:t>Plutôt</a:t>
            </a:r>
            <a:r>
              <a:rPr lang="de-CH" dirty="0">
                <a:latin typeface="Apercu Light" panose="02000506030000020004" pitchFamily="50" charset="0"/>
              </a:rPr>
              <a:t> </a:t>
            </a:r>
            <a:r>
              <a:rPr lang="de-CH" dirty="0" err="1">
                <a:latin typeface="Apercu Light" panose="02000506030000020004" pitchFamily="50" charset="0"/>
              </a:rPr>
              <a:t>pour</a:t>
            </a:r>
            <a:r>
              <a:rPr lang="de-CH" dirty="0">
                <a:latin typeface="Apercu Light" panose="02000506030000020004" pitchFamily="50" charset="0"/>
              </a:rPr>
              <a:t> </a:t>
            </a:r>
            <a:br>
              <a:rPr lang="de-CH" dirty="0">
                <a:latin typeface="Apercu Light" panose="02000506030000020004" pitchFamily="50" charset="0"/>
              </a:rPr>
            </a:br>
            <a:r>
              <a:rPr lang="de-CH" dirty="0" err="1">
                <a:latin typeface="Apercu Light" panose="02000506030000020004" pitchFamily="50" charset="0"/>
              </a:rPr>
              <a:t>séparation</a:t>
            </a:r>
            <a:endParaRPr lang="de-CH" dirty="0">
              <a:latin typeface="Apercu Light" panose="02000506030000020004" pitchFamily="50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0ADEDE8-51F4-1C6B-AFC4-BA425F8823B6}"/>
              </a:ext>
            </a:extLst>
          </p:cNvPr>
          <p:cNvSpPr txBox="1"/>
          <p:nvPr/>
        </p:nvSpPr>
        <p:spPr>
          <a:xfrm>
            <a:off x="7157195" y="3084001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>
                <a:latin typeface="Apercu Light" panose="02000506030000020004" pitchFamily="50" charset="0"/>
              </a:rPr>
              <a:t>Plutôt</a:t>
            </a:r>
            <a:r>
              <a:rPr lang="de-CH" dirty="0">
                <a:latin typeface="Apercu Light" panose="02000506030000020004" pitchFamily="50" charset="0"/>
              </a:rPr>
              <a:t> </a:t>
            </a:r>
            <a:r>
              <a:rPr lang="de-CH" dirty="0" err="1">
                <a:latin typeface="Apercu Light" panose="02000506030000020004" pitchFamily="50" charset="0"/>
              </a:rPr>
              <a:t>pour</a:t>
            </a:r>
            <a:br>
              <a:rPr lang="de-CH" dirty="0">
                <a:latin typeface="Apercu Light" panose="02000506030000020004" pitchFamily="50" charset="0"/>
              </a:rPr>
            </a:br>
            <a:r>
              <a:rPr lang="de-CH" dirty="0" err="1">
                <a:latin typeface="Apercu Light" panose="02000506030000020004" pitchFamily="50" charset="0"/>
              </a:rPr>
              <a:t>l’intégration</a:t>
            </a:r>
            <a:endParaRPr lang="de-CH" dirty="0">
              <a:latin typeface="Apercu Light" panose="02000506030000020004" pitchFamily="50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E04F2CF-B350-CF9F-4523-E2BD6D2838F1}"/>
              </a:ext>
            </a:extLst>
          </p:cNvPr>
          <p:cNvSpPr txBox="1"/>
          <p:nvPr/>
        </p:nvSpPr>
        <p:spPr>
          <a:xfrm>
            <a:off x="5816534" y="4341048"/>
            <a:ext cx="2331732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err="1">
                <a:latin typeface="Apercu Light" panose="02000506030000020004" pitchFamily="50" charset="0"/>
              </a:rPr>
              <a:t>Social-démocratie</a:t>
            </a:r>
            <a:endParaRPr lang="de-CH" dirty="0">
              <a:latin typeface="Apercu Light" panose="02000506030000020004" pitchFamily="50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8D17584-0CBE-EB40-3E56-BF9C852C554F}"/>
              </a:ext>
            </a:extLst>
          </p:cNvPr>
          <p:cNvSpPr txBox="1"/>
          <p:nvPr/>
        </p:nvSpPr>
        <p:spPr>
          <a:xfrm>
            <a:off x="3357458" y="4343777"/>
            <a:ext cx="2331732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err="1">
                <a:latin typeface="Apercu Light" panose="02000506030000020004" pitchFamily="50" charset="0"/>
              </a:rPr>
              <a:t>Libéralisme</a:t>
            </a:r>
            <a:endParaRPr lang="de-CH" dirty="0">
              <a:latin typeface="Apercu Light" panose="02000506030000020004" pitchFamily="50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926BEA8-E038-E180-1540-945032955581}"/>
              </a:ext>
            </a:extLst>
          </p:cNvPr>
          <p:cNvSpPr txBox="1"/>
          <p:nvPr/>
        </p:nvSpPr>
        <p:spPr>
          <a:xfrm>
            <a:off x="961236" y="4341048"/>
            <a:ext cx="2331732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err="1">
                <a:latin typeface="Apercu Light" panose="02000506030000020004" pitchFamily="50" charset="0"/>
              </a:rPr>
              <a:t>Conservatisme</a:t>
            </a:r>
            <a:endParaRPr lang="de-CH" dirty="0">
              <a:latin typeface="Apercu Light" panose="02000506030000020004" pitchFamily="50" charset="0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6902A430-DFBC-E73D-BD50-28EDA9C48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871442"/>
            <a:ext cx="1524000" cy="5715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3671F571-D30C-3968-A27E-134116183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659816"/>
            <a:ext cx="858877" cy="85887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B1E2C9D8-27E6-A9B4-F86B-3AA4915D0A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30" y="4993066"/>
            <a:ext cx="1019175" cy="66675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26F4225A-EA2A-47BC-2429-89E6419D4F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458" y="5047058"/>
            <a:ext cx="1524000" cy="62865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CCAE6A65-DB68-5C4B-9887-1AC9AAD5A4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25" y="5770429"/>
            <a:ext cx="828675" cy="8382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B64C8407-D4C8-818D-BDFB-C338C6DDFF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671" y="6044109"/>
            <a:ext cx="819075" cy="26108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5402667A-1461-2D2C-8FCB-115D2FB31BE1}"/>
              </a:ext>
            </a:extLst>
          </p:cNvPr>
          <p:cNvSpPr txBox="1"/>
          <p:nvPr/>
        </p:nvSpPr>
        <p:spPr>
          <a:xfrm>
            <a:off x="755576" y="3946768"/>
            <a:ext cx="2601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CH" i="1" dirty="0">
                <a:solidFill>
                  <a:srgbClr val="C00000"/>
                </a:solidFill>
                <a:latin typeface="Apercu Light" panose="02000506030000020004" pitchFamily="50" charset="0"/>
              </a:rPr>
              <a:t>Faibles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ACCAE98-B6E0-7BEA-C580-D7443943A0E5}"/>
              </a:ext>
            </a:extLst>
          </p:cNvPr>
          <p:cNvSpPr txBox="1"/>
          <p:nvPr/>
        </p:nvSpPr>
        <p:spPr>
          <a:xfrm>
            <a:off x="3184662" y="3944161"/>
            <a:ext cx="2601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 err="1">
                <a:solidFill>
                  <a:srgbClr val="C00000"/>
                </a:solidFill>
                <a:latin typeface="Apercu Light" panose="02000506030000020004" pitchFamily="50" charset="0"/>
              </a:rPr>
              <a:t>Dépenses</a:t>
            </a:r>
            <a:r>
              <a:rPr lang="de-CH" sz="2000" b="1" dirty="0">
                <a:solidFill>
                  <a:srgbClr val="C00000"/>
                </a:solidFill>
                <a:latin typeface="Apercu Light" panose="02000506030000020004" pitchFamily="50" charset="0"/>
              </a:rPr>
              <a:t> </a:t>
            </a:r>
            <a:r>
              <a:rPr lang="de-CH" sz="2000" b="1" dirty="0" err="1">
                <a:solidFill>
                  <a:srgbClr val="C00000"/>
                </a:solidFill>
                <a:latin typeface="Apercu Light" panose="02000506030000020004" pitchFamily="50" charset="0"/>
              </a:rPr>
              <a:t>publiques</a:t>
            </a:r>
            <a:endParaRPr lang="de-CH" sz="2000" b="1" dirty="0">
              <a:solidFill>
                <a:srgbClr val="C00000"/>
              </a:solidFill>
              <a:latin typeface="Apercu Light" panose="02000506030000020004" pitchFamily="50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C61B5C05-3B35-1624-C361-9A17BAF6933F}"/>
              </a:ext>
            </a:extLst>
          </p:cNvPr>
          <p:cNvSpPr txBox="1"/>
          <p:nvPr/>
        </p:nvSpPr>
        <p:spPr>
          <a:xfrm>
            <a:off x="6097833" y="3931555"/>
            <a:ext cx="2243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i="1" dirty="0" err="1">
                <a:solidFill>
                  <a:srgbClr val="C00000"/>
                </a:solidFill>
                <a:latin typeface="Apercu Light" panose="02000506030000020004" pitchFamily="50" charset="0"/>
              </a:rPr>
              <a:t>Elevées</a:t>
            </a:r>
            <a:endParaRPr lang="de-CH" i="1" dirty="0">
              <a:solidFill>
                <a:srgbClr val="C00000"/>
              </a:solidFill>
              <a:latin typeface="Apercu Ligh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42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05 -0.02106 L -0.09341 0.0622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73" y="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49 0.00301 L -0.04149 0.00394 L 0.03577 -0.00046 L 0.14132 -0.00347 L 0.14132 -0.00301 L -0.15937 0.00301 L -0.03072 -0.00046 L -0.02534 -0.00046 " pathEditMode="relative" rAng="0" ptsTypes="AAAAAA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-27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5 0.00301 L -0.0415 0.00393 L 0.03576 -0.00047 L 0.14132 -0.00348 L 0.14132 -0.00301 L -0.15938 0.00301 L -0.03073 -0.00047 L -0.02535 -0.00047 " pathEditMode="relative" rAng="0" ptsTypes="AAAAAAAA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A0369-47CD-BE46-9EAB-309BF0E30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F6C590D-97E4-53E5-5F80-DB1BE3C0C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3140968"/>
            <a:ext cx="6660232" cy="279665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C5148F1-D78D-6CCE-2265-37BEF5D01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913" y="1182292"/>
            <a:ext cx="7313613" cy="1143000"/>
          </a:xfrm>
        </p:spPr>
        <p:txBody>
          <a:bodyPr wrap="square" anchor="b">
            <a:normAutofit/>
          </a:bodyPr>
          <a:lstStyle/>
          <a:p>
            <a:r>
              <a:rPr lang="de-CH" dirty="0"/>
              <a:t>Politique de </a:t>
            </a:r>
            <a:r>
              <a:rPr lang="de-CH" dirty="0" err="1"/>
              <a:t>l’éducation</a:t>
            </a:r>
            <a:r>
              <a:rPr lang="de-CH" dirty="0"/>
              <a:t> en Suisse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CBCC2A7D-1053-D202-A9E2-A7AC37D71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913" y="2516952"/>
            <a:ext cx="7313612" cy="3960961"/>
          </a:xfrm>
        </p:spPr>
        <p:txBody>
          <a:bodyPr/>
          <a:lstStyle/>
          <a:p>
            <a:pPr marL="0" indent="0">
              <a:buNone/>
            </a:pPr>
            <a:r>
              <a:rPr lang="fr-FR" sz="2000" dirty="0"/>
              <a:t>Positions des partis politiques sur l'intégration / la séparation</a:t>
            </a:r>
            <a:endParaRPr lang="de-CH" sz="2000" dirty="0"/>
          </a:p>
          <a:p>
            <a:pPr marL="0" indent="0">
              <a:buNone/>
            </a:pPr>
            <a:endParaRPr lang="de-CH" sz="1400" dirty="0"/>
          </a:p>
          <a:p>
            <a:endParaRPr lang="de-CH" sz="16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E948C5D-6613-B50F-3F81-A2C7DB20A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258373"/>
            <a:ext cx="8668712" cy="190434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060575F-418B-6F6B-55EA-8EE6DE5E5E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903" y="3915861"/>
            <a:ext cx="762000" cy="31432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7D8E32E-AA26-972F-ED52-293C565DEB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193" y="3964505"/>
            <a:ext cx="762000" cy="28575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F97DBC83-E200-950D-3B3F-520B764490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193" y="3828934"/>
            <a:ext cx="429439" cy="42943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B236E97-A488-4D55-0B85-BA59C79185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505" y="3863268"/>
            <a:ext cx="414338" cy="4191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C83DC97-269D-0FD0-2863-9B02465BC71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395" y="4111596"/>
            <a:ext cx="409538" cy="13054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67FE344-E35E-B657-11F7-594C0BC1AB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287" y="3902083"/>
            <a:ext cx="509588" cy="333375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D6D5656-2F03-7C45-1096-7B87FBFEA1E0}"/>
              </a:ext>
            </a:extLst>
          </p:cNvPr>
          <p:cNvSpPr txBox="1"/>
          <p:nvPr/>
        </p:nvSpPr>
        <p:spPr>
          <a:xfrm>
            <a:off x="229392" y="6430738"/>
            <a:ext cx="8856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CH" sz="1200" dirty="0">
                <a:latin typeface="Apercu Light" panose="02000506030000020004" pitchFamily="50" charset="0"/>
              </a:rPr>
              <a:t>Source: Curia Vista – Mo. 24.3244</a:t>
            </a:r>
          </a:p>
        </p:txBody>
      </p:sp>
    </p:spTree>
    <p:extLst>
      <p:ext uri="{BB962C8B-B14F-4D97-AF65-F5344CB8AC3E}">
        <p14:creationId xmlns:p14="http://schemas.microsoft.com/office/powerpoint/2010/main" val="188558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C66F0F-7C64-CB8F-2557-39B735FDE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D3FB41-1464-0B01-0B97-1F129283E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Politique de </a:t>
            </a:r>
            <a:r>
              <a:rPr lang="de-CH" dirty="0" err="1"/>
              <a:t>l’éducation</a:t>
            </a:r>
            <a:r>
              <a:rPr lang="de-CH" dirty="0"/>
              <a:t> en Suisse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189671-DC43-DDFF-0D15-6A1D7289B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912" y="2492375"/>
            <a:ext cx="7920608" cy="504578"/>
          </a:xfrm>
        </p:spPr>
        <p:txBody>
          <a:bodyPr/>
          <a:lstStyle/>
          <a:p>
            <a:pPr marL="0" indent="0">
              <a:buNone/>
            </a:pPr>
            <a:r>
              <a:rPr lang="de-CH" sz="2000" dirty="0"/>
              <a:t>La </a:t>
            </a:r>
            <a:r>
              <a:rPr lang="de-CH" sz="2000" dirty="0" err="1"/>
              <a:t>politique</a:t>
            </a:r>
            <a:r>
              <a:rPr lang="de-CH" sz="2000" dirty="0"/>
              <a:t> de </a:t>
            </a:r>
            <a:r>
              <a:rPr lang="de-CH" sz="2000" dirty="0" err="1"/>
              <a:t>l’éducation</a:t>
            </a:r>
            <a:r>
              <a:rPr lang="de-CH" sz="2000" dirty="0"/>
              <a:t> </a:t>
            </a:r>
            <a:r>
              <a:rPr lang="fr-FR" sz="2000" dirty="0"/>
              <a:t>n'est pas un domaine de la politique nationale.</a:t>
            </a:r>
            <a:endParaRPr lang="de-CH" sz="2000" dirty="0"/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60D335FE-7F19-D936-FF82-885C86344D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9914145"/>
              </p:ext>
            </p:extLst>
          </p:nvPr>
        </p:nvGraphicFramePr>
        <p:xfrm>
          <a:off x="1187624" y="3068960"/>
          <a:ext cx="5305425" cy="3171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666D8FB1-8A32-CA9C-18A5-9927F488E236}"/>
              </a:ext>
            </a:extLst>
          </p:cNvPr>
          <p:cNvSpPr txBox="1"/>
          <p:nvPr/>
        </p:nvSpPr>
        <p:spPr>
          <a:xfrm>
            <a:off x="1403648" y="6381328"/>
            <a:ext cx="5616624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CH" sz="1200" dirty="0">
                <a:latin typeface="Apercu Light" panose="02000506030000020004" pitchFamily="50" charset="0"/>
              </a:rPr>
              <a:t>Source: APS-</a:t>
            </a:r>
            <a:r>
              <a:rPr lang="de-CH" sz="1200" dirty="0" err="1">
                <a:latin typeface="Apercu Light" panose="02000506030000020004" pitchFamily="50" charset="0"/>
              </a:rPr>
              <a:t>Documentation</a:t>
            </a:r>
            <a:r>
              <a:rPr lang="de-CH" sz="1200" dirty="0">
                <a:latin typeface="Apercu Light" panose="02000506030000020004" pitchFamily="50" charset="0"/>
              </a:rPr>
              <a:t> de presse– propres </a:t>
            </a:r>
            <a:r>
              <a:rPr lang="de-CH" sz="1200" dirty="0" err="1">
                <a:latin typeface="Apercu Light" panose="02000506030000020004" pitchFamily="50" charset="0"/>
              </a:rPr>
              <a:t>calculs</a:t>
            </a:r>
            <a:endParaRPr lang="de-CH" sz="1200" dirty="0">
              <a:latin typeface="Apercu Light" panose="02000506030000020004" pitchFamily="50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361FC40-4C51-FDA1-D2DD-15C8D47A4A5B}"/>
              </a:ext>
            </a:extLst>
          </p:cNvPr>
          <p:cNvSpPr txBox="1"/>
          <p:nvPr/>
        </p:nvSpPr>
        <p:spPr>
          <a:xfrm>
            <a:off x="2051720" y="5976606"/>
            <a:ext cx="496855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sz="1100" dirty="0">
                <a:latin typeface="Apercu Light" panose="02000506030000020004" pitchFamily="50" charset="0"/>
              </a:rPr>
              <a:t>Banques        Politique </a:t>
            </a:r>
            <a:r>
              <a:rPr lang="de-DE" sz="1100" dirty="0" err="1">
                <a:latin typeface="Apercu Light" panose="02000506030000020004" pitchFamily="50" charset="0"/>
              </a:rPr>
              <a:t>lié</a:t>
            </a:r>
            <a:r>
              <a:rPr lang="de-DE" sz="1100" dirty="0">
                <a:latin typeface="Apercu Light" panose="02000506030000020004" pitchFamily="50" charset="0"/>
              </a:rPr>
              <a:t> à </a:t>
            </a:r>
            <a:r>
              <a:rPr lang="de-DE" sz="1100" dirty="0" err="1">
                <a:latin typeface="Apercu Light" panose="02000506030000020004" pitchFamily="50" charset="0"/>
              </a:rPr>
              <a:t>l‘age</a:t>
            </a:r>
            <a:r>
              <a:rPr lang="de-DE" sz="1100" dirty="0">
                <a:latin typeface="Apercu Light" panose="02000506030000020004" pitchFamily="50" charset="0"/>
              </a:rPr>
              <a:t>        Armée              Ecole </a:t>
            </a:r>
            <a:r>
              <a:rPr lang="de-DE" sz="1100" dirty="0" err="1">
                <a:latin typeface="Apercu Light" panose="02000506030000020004" pitchFamily="50" charset="0"/>
              </a:rPr>
              <a:t>obligatoire</a:t>
            </a:r>
            <a:endParaRPr lang="de-CH" sz="1100" dirty="0">
              <a:latin typeface="Apercu Ligh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460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C8FD2-2F5D-9F72-62DC-9C85452D0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8C53A5-0905-2969-DF93-78129DA25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Politique de </a:t>
            </a:r>
            <a:r>
              <a:rPr lang="de-CH" dirty="0" err="1"/>
              <a:t>l’éducation</a:t>
            </a:r>
            <a:r>
              <a:rPr lang="de-CH" dirty="0"/>
              <a:t> en Suisse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D7314D-D32E-D62B-FB62-F4AF91C7D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2420367"/>
            <a:ext cx="7956375" cy="504577"/>
          </a:xfrm>
        </p:spPr>
        <p:txBody>
          <a:bodyPr/>
          <a:lstStyle/>
          <a:p>
            <a:pPr marL="0" indent="0">
              <a:buNone/>
            </a:pPr>
            <a:r>
              <a:rPr lang="de-CH" sz="2000" dirty="0"/>
              <a:t>La </a:t>
            </a:r>
            <a:r>
              <a:rPr lang="de-CH" sz="2000" dirty="0" err="1"/>
              <a:t>politique</a:t>
            </a:r>
            <a:r>
              <a:rPr lang="de-CH" sz="2000" dirty="0"/>
              <a:t> de </a:t>
            </a:r>
            <a:r>
              <a:rPr lang="de-CH" sz="2000" dirty="0" err="1"/>
              <a:t>l’éducation</a:t>
            </a:r>
            <a:r>
              <a:rPr lang="de-CH" sz="2000" dirty="0"/>
              <a:t> </a:t>
            </a:r>
            <a:r>
              <a:rPr lang="fr-FR" sz="2000" dirty="0"/>
              <a:t>n'est pas un domaine de la politique nationale.</a:t>
            </a:r>
            <a:endParaRPr lang="de-CH" sz="2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5DB8FA9-BF66-DC2A-6746-82725D73BCB6}"/>
              </a:ext>
            </a:extLst>
          </p:cNvPr>
          <p:cNvSpPr txBox="1"/>
          <p:nvPr/>
        </p:nvSpPr>
        <p:spPr>
          <a:xfrm>
            <a:off x="1403648" y="6381328"/>
            <a:ext cx="5616624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CH" sz="1200" dirty="0">
                <a:latin typeface="Apercu Light" panose="02000506030000020004" pitchFamily="50" charset="0"/>
              </a:rPr>
              <a:t>Source: APS-</a:t>
            </a:r>
            <a:r>
              <a:rPr lang="de-CH" sz="1200" dirty="0" err="1">
                <a:latin typeface="Apercu Light" panose="02000506030000020004" pitchFamily="50" charset="0"/>
              </a:rPr>
              <a:t>Documentation</a:t>
            </a:r>
            <a:r>
              <a:rPr lang="de-CH" sz="1200" dirty="0">
                <a:latin typeface="Apercu Light" panose="02000506030000020004" pitchFamily="50" charset="0"/>
              </a:rPr>
              <a:t> de presse– propres </a:t>
            </a:r>
            <a:r>
              <a:rPr lang="de-CH" sz="1200" dirty="0" err="1">
                <a:latin typeface="Apercu Light" panose="02000506030000020004" pitchFamily="50" charset="0"/>
              </a:rPr>
              <a:t>calculs</a:t>
            </a:r>
            <a:endParaRPr lang="de-CH" sz="1200" dirty="0">
              <a:latin typeface="Apercu Light" panose="02000506030000020004" pitchFamily="50" charset="0"/>
            </a:endParaRP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04FCF864-F567-EA10-87F5-77EB935DD7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9776360"/>
              </p:ext>
            </p:extLst>
          </p:nvPr>
        </p:nvGraphicFramePr>
        <p:xfrm>
          <a:off x="539551" y="2305767"/>
          <a:ext cx="8604449" cy="4219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499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934E41-1EB9-33EE-F03B-098668BFF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85998EBA-6BE0-74B4-8C3B-D50232D1E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0687" y="2329934"/>
            <a:ext cx="7313612" cy="3960813"/>
          </a:xfrm>
        </p:spPr>
        <p:txBody>
          <a:bodyPr/>
          <a:lstStyle/>
          <a:p>
            <a:pPr marL="0" indent="0">
              <a:buNone/>
            </a:pPr>
            <a:r>
              <a:rPr lang="de-CH" sz="2000" dirty="0"/>
              <a:t>La </a:t>
            </a:r>
            <a:r>
              <a:rPr lang="de-CH" sz="2000" dirty="0" err="1"/>
              <a:t>politique</a:t>
            </a:r>
            <a:r>
              <a:rPr lang="de-CH" sz="2000" dirty="0"/>
              <a:t> de </a:t>
            </a:r>
            <a:r>
              <a:rPr lang="de-CH" sz="2000" dirty="0" err="1"/>
              <a:t>l’éducation</a:t>
            </a:r>
            <a:r>
              <a:rPr lang="de-CH" sz="2000" dirty="0"/>
              <a:t> </a:t>
            </a:r>
            <a:r>
              <a:rPr lang="fr-FR" sz="2000" dirty="0"/>
              <a:t>n'est pas un domaine politique national</a:t>
            </a:r>
            <a:endParaRPr lang="de-CH" sz="20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11F05DA-2115-9793-65EB-233294269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Politique de </a:t>
            </a:r>
            <a:r>
              <a:rPr lang="de-CH" dirty="0" err="1"/>
              <a:t>l’éducation</a:t>
            </a:r>
            <a:r>
              <a:rPr lang="de-CH" dirty="0"/>
              <a:t> en Suisse</a:t>
            </a: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054B3B52-8666-0C15-E044-2EB99C5D47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9733588"/>
              </p:ext>
            </p:extLst>
          </p:nvPr>
        </p:nvGraphicFramePr>
        <p:xfrm>
          <a:off x="1388275" y="73553"/>
          <a:ext cx="5305425" cy="3171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0F91FFC2-4089-6F30-7EC7-C865946D7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95628">
            <a:off x="1723815" y="1107307"/>
            <a:ext cx="5146208" cy="459122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7039D02-2ECE-D330-6A31-8F67458D5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99420">
            <a:off x="619401" y="1355762"/>
            <a:ext cx="6139749" cy="428950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CD3BCA0-78F0-56BE-04FE-EED36A9B4D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42453">
            <a:off x="846092" y="1224386"/>
            <a:ext cx="7000689" cy="471849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86A4717-C8B5-201D-D4E6-59774EEF73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03919">
            <a:off x="390713" y="906804"/>
            <a:ext cx="7126465" cy="487679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4342D9B-FA98-B7B8-67E7-23F53C40FA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5616" y="865641"/>
            <a:ext cx="6484756" cy="340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0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C7137-2C35-DA01-C58C-B31C0B7F9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E2176C-8B9B-303B-3537-3EBA7103D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913" y="1182292"/>
            <a:ext cx="7313613" cy="1143000"/>
          </a:xfrm>
        </p:spPr>
        <p:txBody>
          <a:bodyPr wrap="square" anchor="b">
            <a:normAutofit/>
          </a:bodyPr>
          <a:lstStyle/>
          <a:p>
            <a:r>
              <a:rPr lang="de-CH" dirty="0"/>
              <a:t>Politique de </a:t>
            </a:r>
            <a:r>
              <a:rPr lang="de-CH" dirty="0" err="1"/>
              <a:t>l’éducation</a:t>
            </a:r>
            <a:r>
              <a:rPr lang="de-CH" dirty="0"/>
              <a:t> en Suisse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DD35850-1B9A-1B91-5535-DAD136D0EBD5}"/>
              </a:ext>
            </a:extLst>
          </p:cNvPr>
          <p:cNvSpPr txBox="1"/>
          <p:nvPr/>
        </p:nvSpPr>
        <p:spPr>
          <a:xfrm>
            <a:off x="1259632" y="6396335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CH" sz="1200" dirty="0">
                <a:latin typeface="Apercu Light" panose="02000506030000020004" pitchFamily="50" charset="0"/>
              </a:rPr>
              <a:t>Source: SZH Stiftung Schweizer Zentrum für Heil- und Sonderpädagogik</a:t>
            </a:r>
            <a:br>
              <a:rPr lang="de-CH" sz="1200" dirty="0">
                <a:latin typeface="Apercu Light" panose="02000506030000020004" pitchFamily="50" charset="0"/>
              </a:rPr>
            </a:br>
            <a:r>
              <a:rPr lang="de-CH" sz="1200" dirty="0">
                <a:latin typeface="Apercu Light" panose="02000506030000020004" pitchFamily="50" charset="0"/>
              </a:rPr>
              <a:t>https://www.szh.ch/themen-der-heil-und-sonderpaedagogik/recht-und-finanzierung/kantonale-konzepte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57BB16-16B6-0C91-3C2F-83640DCC9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124" y="2204864"/>
            <a:ext cx="7992616" cy="3960961"/>
          </a:xfrm>
        </p:spPr>
        <p:txBody>
          <a:bodyPr/>
          <a:lstStyle/>
          <a:p>
            <a:pPr marL="0" indent="0">
              <a:buNone/>
            </a:pPr>
            <a:r>
              <a:rPr lang="de-CH" sz="2000" dirty="0"/>
              <a:t>La </a:t>
            </a:r>
            <a:r>
              <a:rPr lang="de-CH" sz="2000" dirty="0" err="1"/>
              <a:t>politique</a:t>
            </a:r>
            <a:r>
              <a:rPr lang="de-CH" sz="2000" dirty="0"/>
              <a:t> de </a:t>
            </a:r>
            <a:r>
              <a:rPr lang="de-CH" sz="2000" dirty="0" err="1"/>
              <a:t>l’éducation</a:t>
            </a:r>
            <a:r>
              <a:rPr lang="de-CH" sz="2000" dirty="0"/>
              <a:t> </a:t>
            </a:r>
            <a:r>
              <a:rPr lang="fr-FR" sz="2000" dirty="0"/>
              <a:t>n'est pas un domaine de la politique nationale.</a:t>
            </a:r>
            <a:endParaRPr lang="de-CH" sz="20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EC8645C-973A-618D-0467-7D92402B4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120" y="2889190"/>
            <a:ext cx="4743048" cy="353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03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DDEB9-8413-3158-3C33-92F85F9CA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687919-5279-ED5F-3D54-F4A5BB67E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913" y="1182292"/>
            <a:ext cx="7313613" cy="1143000"/>
          </a:xfrm>
        </p:spPr>
        <p:txBody>
          <a:bodyPr wrap="square" anchor="b">
            <a:normAutofit/>
          </a:bodyPr>
          <a:lstStyle/>
          <a:p>
            <a:r>
              <a:rPr lang="de-CH" dirty="0"/>
              <a:t>Politique de </a:t>
            </a:r>
            <a:r>
              <a:rPr lang="de-CH" dirty="0" err="1"/>
              <a:t>l’éducation</a:t>
            </a:r>
            <a:r>
              <a:rPr lang="de-CH" dirty="0"/>
              <a:t> en Suisse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0A3BCE9-9C3B-1555-6D66-CDB568A363ED}"/>
              </a:ext>
            </a:extLst>
          </p:cNvPr>
          <p:cNvSpPr txBox="1"/>
          <p:nvPr/>
        </p:nvSpPr>
        <p:spPr>
          <a:xfrm>
            <a:off x="1259632" y="6396335"/>
            <a:ext cx="8856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CH" sz="1200" dirty="0">
                <a:latin typeface="Apercu Light" panose="02000506030000020004" pitchFamily="50" charset="0"/>
              </a:rPr>
              <a:t>Source: </a:t>
            </a:r>
            <a:r>
              <a:rPr lang="de-CH" sz="1200" dirty="0" err="1">
                <a:latin typeface="Apercu Light" panose="02000506030000020004" pitchFamily="50" charset="0"/>
              </a:rPr>
              <a:t>L’éducation</a:t>
            </a:r>
            <a:r>
              <a:rPr lang="de-CH" sz="1200" dirty="0">
                <a:latin typeface="Apercu Light" panose="02000506030000020004" pitchFamily="50" charset="0"/>
              </a:rPr>
              <a:t> en Suisse Rapport 2023: p. 21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DD30A9-0B7E-9B50-CF24-89338AE29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2204864"/>
            <a:ext cx="7884367" cy="3960961"/>
          </a:xfrm>
        </p:spPr>
        <p:txBody>
          <a:bodyPr/>
          <a:lstStyle/>
          <a:p>
            <a:pPr marL="0" indent="0">
              <a:buNone/>
            </a:pPr>
            <a:r>
              <a:rPr lang="de-CH" sz="2000" dirty="0"/>
              <a:t>La </a:t>
            </a:r>
            <a:r>
              <a:rPr lang="de-CH" sz="2000" dirty="0" err="1"/>
              <a:t>politique</a:t>
            </a:r>
            <a:r>
              <a:rPr lang="de-CH" sz="2000" dirty="0"/>
              <a:t> de </a:t>
            </a:r>
            <a:r>
              <a:rPr lang="de-CH" sz="2000" dirty="0" err="1"/>
              <a:t>l’éducation</a:t>
            </a:r>
            <a:r>
              <a:rPr lang="de-CH" sz="2000" dirty="0"/>
              <a:t> </a:t>
            </a:r>
            <a:r>
              <a:rPr lang="fr-FR" sz="2000" dirty="0"/>
              <a:t>n'est pas un domaine de la politique nationale.</a:t>
            </a:r>
            <a:endParaRPr lang="de-CH" sz="2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C75F66B-3B96-7572-591B-48FFACAE0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147" y="2812313"/>
            <a:ext cx="4227631" cy="358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63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6F3B01-6BA9-A180-7DD6-D9E55F727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20CA66-B871-E8D2-0A30-EB847DB9F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913" y="1182292"/>
            <a:ext cx="7313613" cy="1143000"/>
          </a:xfrm>
        </p:spPr>
        <p:txBody>
          <a:bodyPr wrap="square" anchor="b">
            <a:normAutofit/>
          </a:bodyPr>
          <a:lstStyle/>
          <a:p>
            <a:r>
              <a:rPr lang="de-CH" dirty="0"/>
              <a:t>Politique de </a:t>
            </a:r>
            <a:r>
              <a:rPr lang="de-CH" dirty="0" err="1"/>
              <a:t>l’éducation</a:t>
            </a:r>
            <a:r>
              <a:rPr lang="de-CH" dirty="0"/>
              <a:t> en Suisse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839B477-32D9-A90C-3140-D0E8899A3578}"/>
              </a:ext>
            </a:extLst>
          </p:cNvPr>
          <p:cNvSpPr txBox="1"/>
          <p:nvPr/>
        </p:nvSpPr>
        <p:spPr>
          <a:xfrm>
            <a:off x="1259632" y="6396335"/>
            <a:ext cx="8856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CH" sz="1200" dirty="0">
                <a:latin typeface="Apercu Light" panose="02000506030000020004" pitchFamily="50" charset="0"/>
              </a:rPr>
              <a:t>Source: </a:t>
            </a:r>
            <a:r>
              <a:rPr lang="de-CH" sz="1200" dirty="0" err="1">
                <a:latin typeface="Apercu Light" panose="02000506030000020004" pitchFamily="50" charset="0"/>
              </a:rPr>
              <a:t>L’éducation</a:t>
            </a:r>
            <a:r>
              <a:rPr lang="de-CH" sz="1200" dirty="0">
                <a:latin typeface="Apercu Light" panose="02000506030000020004" pitchFamily="50" charset="0"/>
              </a:rPr>
              <a:t> en Suisse Rapport 2023: p. 73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A5F66648-DF5B-C1C7-A5D9-93E9E8EE3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2204864"/>
            <a:ext cx="7884367" cy="3960961"/>
          </a:xfrm>
        </p:spPr>
        <p:txBody>
          <a:bodyPr/>
          <a:lstStyle/>
          <a:p>
            <a:pPr marL="0" indent="0">
              <a:buNone/>
            </a:pPr>
            <a:r>
              <a:rPr lang="de-CH" sz="2000" dirty="0"/>
              <a:t>La </a:t>
            </a:r>
            <a:r>
              <a:rPr lang="de-CH" sz="2000" dirty="0" err="1"/>
              <a:t>politique</a:t>
            </a:r>
            <a:r>
              <a:rPr lang="de-CH" sz="2000" dirty="0"/>
              <a:t> de </a:t>
            </a:r>
            <a:r>
              <a:rPr lang="de-CH" sz="2000" dirty="0" err="1"/>
              <a:t>l’éducation</a:t>
            </a:r>
            <a:r>
              <a:rPr lang="de-CH" sz="2000" dirty="0"/>
              <a:t> </a:t>
            </a:r>
            <a:r>
              <a:rPr lang="fr-FR" sz="2000" dirty="0"/>
              <a:t>n'est pas un domaine de la politique nationale.</a:t>
            </a:r>
            <a:endParaRPr lang="de-CH" sz="20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2B16F5E-9E88-B4CD-16F8-50687DCF0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073078" y="908321"/>
            <a:ext cx="2489628" cy="633076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830AA2BB-0B5A-2AE9-6BF7-732B1E6C7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861" y="2996952"/>
            <a:ext cx="1762138" cy="12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262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840F0-7C27-A915-B754-A89312D9A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A27CE0-4A71-FE82-0982-F7686BA2F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913" y="1182292"/>
            <a:ext cx="7313613" cy="1143000"/>
          </a:xfrm>
        </p:spPr>
        <p:txBody>
          <a:bodyPr wrap="square" anchor="b">
            <a:normAutofit/>
          </a:bodyPr>
          <a:lstStyle/>
          <a:p>
            <a:r>
              <a:rPr lang="de-CH" dirty="0"/>
              <a:t>Politique de </a:t>
            </a:r>
            <a:r>
              <a:rPr lang="de-CH" dirty="0" err="1"/>
              <a:t>l’éducation</a:t>
            </a:r>
            <a:r>
              <a:rPr lang="de-CH" dirty="0"/>
              <a:t> en Suisse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3945CA1-CC49-A022-CF11-3CDF2884630A}"/>
              </a:ext>
            </a:extLst>
          </p:cNvPr>
          <p:cNvSpPr txBox="1"/>
          <p:nvPr/>
        </p:nvSpPr>
        <p:spPr>
          <a:xfrm>
            <a:off x="1300317" y="6548215"/>
            <a:ext cx="8856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CH" sz="1200" dirty="0">
                <a:latin typeface="Apercu Light" panose="02000506030000020004" pitchFamily="50" charset="0"/>
              </a:rPr>
              <a:t>Source: </a:t>
            </a:r>
            <a:r>
              <a:rPr lang="de-CH" sz="1200" dirty="0" err="1">
                <a:latin typeface="Apercu Light" panose="02000506030000020004" pitchFamily="50" charset="0"/>
              </a:rPr>
              <a:t>L’éducation</a:t>
            </a:r>
            <a:r>
              <a:rPr lang="de-CH" sz="1200" dirty="0">
                <a:latin typeface="Apercu Light" panose="02000506030000020004" pitchFamily="50" charset="0"/>
              </a:rPr>
              <a:t> en Suisse Rapport 2023: p. 65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7FDEB09-88EC-F92B-077E-A5001EFAF8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069"/>
          <a:stretch>
            <a:fillRect/>
          </a:stretch>
        </p:blipFill>
        <p:spPr>
          <a:xfrm>
            <a:off x="1468281" y="2932034"/>
            <a:ext cx="1735567" cy="3616181"/>
          </a:xfrm>
          <a:prstGeom prst="rect">
            <a:avLst/>
          </a:prstGeom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6C0A1336-6B28-5A4D-8F91-C2AA4E67F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3" y="2283883"/>
            <a:ext cx="7884367" cy="3960961"/>
          </a:xfrm>
        </p:spPr>
        <p:txBody>
          <a:bodyPr/>
          <a:lstStyle/>
          <a:p>
            <a:pPr marL="0" indent="0">
              <a:buNone/>
            </a:pPr>
            <a:r>
              <a:rPr lang="de-CH" sz="2000" dirty="0"/>
              <a:t>La </a:t>
            </a:r>
            <a:r>
              <a:rPr lang="de-CH" sz="2000" dirty="0" err="1"/>
              <a:t>politique</a:t>
            </a:r>
            <a:r>
              <a:rPr lang="de-CH" sz="2000" dirty="0"/>
              <a:t> de </a:t>
            </a:r>
            <a:r>
              <a:rPr lang="de-CH" sz="2000" dirty="0" err="1"/>
              <a:t>l’éducation</a:t>
            </a:r>
            <a:r>
              <a:rPr lang="de-CH" sz="2000" dirty="0"/>
              <a:t> </a:t>
            </a:r>
            <a:r>
              <a:rPr lang="fr-FR" sz="2000" dirty="0"/>
              <a:t>n'est pas un domaine de la politique nationale.</a:t>
            </a:r>
            <a:endParaRPr lang="de-CH" sz="20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F0E2A65-275D-3017-22AF-76D961209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2851059"/>
            <a:ext cx="1638312" cy="120015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4FC101B-C8F1-2122-F02F-B03A6F533E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4005064"/>
            <a:ext cx="5757040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6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F55F7C-A09A-F7E2-366D-45A960E65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2714997"/>
            <a:ext cx="7772400" cy="1362075"/>
          </a:xfrm>
        </p:spPr>
        <p:txBody>
          <a:bodyPr/>
          <a:lstStyle/>
          <a:p>
            <a:r>
              <a:rPr lang="de-CH" sz="2600" dirty="0"/>
              <a:t>Concept et </a:t>
            </a:r>
            <a:r>
              <a:rPr lang="de-CH" sz="2600" dirty="0" err="1"/>
              <a:t>histoire</a:t>
            </a:r>
            <a:br>
              <a:rPr lang="de-CH" sz="2600" dirty="0"/>
            </a:br>
            <a:r>
              <a:rPr lang="de-CH" sz="2600" dirty="0" err="1"/>
              <a:t>qui</a:t>
            </a:r>
            <a:r>
              <a:rPr lang="de-CH" sz="2600" dirty="0"/>
              <a:t> a </a:t>
            </a:r>
            <a:r>
              <a:rPr lang="de-CH" sz="2600" dirty="0" err="1"/>
              <a:t>raison</a:t>
            </a:r>
            <a:r>
              <a:rPr lang="de-CH" sz="2600" dirty="0"/>
              <a:t>?</a:t>
            </a:r>
            <a:br>
              <a:rPr lang="de-CH" sz="2600" dirty="0"/>
            </a:br>
            <a:r>
              <a:rPr lang="de-CH" sz="2600" dirty="0"/>
              <a:t>Politique de </a:t>
            </a:r>
            <a:r>
              <a:rPr lang="de-CH" sz="2600" dirty="0" err="1"/>
              <a:t>l’education</a:t>
            </a:r>
            <a:r>
              <a:rPr lang="de-CH" sz="2600" dirty="0"/>
              <a:t> en </a:t>
            </a:r>
            <a:r>
              <a:rPr lang="de-CH" sz="2600" dirty="0" err="1"/>
              <a:t>suisse</a:t>
            </a:r>
            <a:br>
              <a:rPr lang="de-CH" sz="2600" dirty="0"/>
            </a:br>
            <a:r>
              <a:rPr lang="de-CH" sz="2600" dirty="0"/>
              <a:t>et </a:t>
            </a:r>
            <a:r>
              <a:rPr lang="de-CH" sz="2600" dirty="0" err="1"/>
              <a:t>maintenant</a:t>
            </a:r>
            <a:r>
              <a:rPr lang="de-CH" sz="2600" dirty="0"/>
              <a:t>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3BFEF76-213E-CAA9-02F5-42F4043D4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692696"/>
            <a:ext cx="7772400" cy="1500187"/>
          </a:xfrm>
        </p:spPr>
        <p:txBody>
          <a:bodyPr/>
          <a:lstStyle/>
          <a:p>
            <a:r>
              <a:rPr lang="de-CH" b="1" dirty="0" err="1"/>
              <a:t>Intégration</a:t>
            </a:r>
            <a:r>
              <a:rPr lang="de-CH" b="1" dirty="0"/>
              <a:t> </a:t>
            </a:r>
            <a:r>
              <a:rPr lang="de-CH" b="1" dirty="0" err="1"/>
              <a:t>ou</a:t>
            </a:r>
            <a:r>
              <a:rPr lang="de-CH" b="1" dirty="0"/>
              <a:t> </a:t>
            </a:r>
            <a:r>
              <a:rPr lang="de-CH" b="1" dirty="0" err="1"/>
              <a:t>séparation</a:t>
            </a:r>
            <a:r>
              <a:rPr lang="de-CH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99933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43410-F241-7164-6C77-D9B86348A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169AAD-9A54-A2B7-CE51-A09E15E59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913" y="1182292"/>
            <a:ext cx="7313613" cy="1143000"/>
          </a:xfrm>
        </p:spPr>
        <p:txBody>
          <a:bodyPr wrap="square" anchor="b">
            <a:normAutofit/>
          </a:bodyPr>
          <a:lstStyle/>
          <a:p>
            <a:r>
              <a:rPr lang="de-CH" dirty="0"/>
              <a:t>Politique de </a:t>
            </a:r>
            <a:r>
              <a:rPr lang="de-CH" dirty="0" err="1"/>
              <a:t>l’éducation</a:t>
            </a:r>
            <a:r>
              <a:rPr lang="de-CH" dirty="0"/>
              <a:t> en Suisse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DCC95D5-0756-428A-9864-EB5886D1F0B8}"/>
              </a:ext>
            </a:extLst>
          </p:cNvPr>
          <p:cNvSpPr txBox="1"/>
          <p:nvPr/>
        </p:nvSpPr>
        <p:spPr>
          <a:xfrm>
            <a:off x="1259632" y="6396335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CH" sz="1200" dirty="0">
                <a:latin typeface="Apercu Light" panose="02000506030000020004" pitchFamily="50" charset="0"/>
              </a:rPr>
              <a:t>Source: NZZ, 10.5.23</a:t>
            </a:r>
            <a:br>
              <a:rPr lang="de-CH" sz="1200" dirty="0">
                <a:latin typeface="Apercu Light" panose="02000506030000020004" pitchFamily="50" charset="0"/>
              </a:rPr>
            </a:br>
            <a:r>
              <a:rPr lang="de-CH" sz="1200" dirty="0">
                <a:latin typeface="Apercu Light" panose="02000506030000020004" pitchFamily="50" charset="0"/>
              </a:rPr>
              <a:t>https://www.nzz.ch/zuerich/schule-in-zuerich-kleinklasse-statt-integrativer-unterricht-ld.1734143</a:t>
            </a:r>
          </a:p>
        </p:txBody>
      </p:sp>
      <p:pic>
        <p:nvPicPr>
          <p:cNvPr id="4" name="Grafik 3" descr="Ein Bild, das Screenshot, Diagramm enthält.&#10;&#10;KI-generierte Inhalte können fehlerhaft sein.">
            <a:extLst>
              <a:ext uri="{FF2B5EF4-FFF2-40B4-BE49-F238E27FC236}">
                <a16:creationId xmlns:a16="http://schemas.microsoft.com/office/drawing/2014/main" id="{47DB0C6D-CB9D-672D-393C-658AC2632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913" y="2936438"/>
            <a:ext cx="4752568" cy="3376356"/>
          </a:xfrm>
          <a:prstGeom prst="rect">
            <a:avLst/>
          </a:prstGeom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6F6A5D28-0ACF-DA1B-2240-74AD9E140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2276872"/>
            <a:ext cx="7884367" cy="3960961"/>
          </a:xfrm>
        </p:spPr>
        <p:txBody>
          <a:bodyPr/>
          <a:lstStyle/>
          <a:p>
            <a:pPr marL="0" indent="0">
              <a:buNone/>
            </a:pPr>
            <a:r>
              <a:rPr lang="de-CH" sz="2000" dirty="0"/>
              <a:t>La </a:t>
            </a:r>
            <a:r>
              <a:rPr lang="de-CH" sz="2000" dirty="0" err="1"/>
              <a:t>politique</a:t>
            </a:r>
            <a:r>
              <a:rPr lang="de-CH" sz="2000" dirty="0"/>
              <a:t> de </a:t>
            </a:r>
            <a:r>
              <a:rPr lang="de-CH" sz="2000" dirty="0" err="1"/>
              <a:t>l’éducation</a:t>
            </a:r>
            <a:r>
              <a:rPr lang="de-CH" sz="2000" dirty="0"/>
              <a:t> </a:t>
            </a:r>
            <a:r>
              <a:rPr lang="fr-FR" sz="2000" dirty="0"/>
              <a:t>n'est pas un domaine de la politique nationale.</a:t>
            </a:r>
            <a:endParaRPr lang="de-CH" sz="20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CE577CE-09E8-CE11-6126-1BD2724159F9}"/>
              </a:ext>
            </a:extLst>
          </p:cNvPr>
          <p:cNvSpPr txBox="1"/>
          <p:nvPr/>
        </p:nvSpPr>
        <p:spPr>
          <a:xfrm>
            <a:off x="1289490" y="2936438"/>
            <a:ext cx="4968552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fr-FR" sz="1050" dirty="0">
                <a:latin typeface="Arial" panose="020B0604020202020204" pitchFamily="34" charset="0"/>
                <a:cs typeface="Arial" panose="020B0604020202020204" pitchFamily="34" charset="0"/>
              </a:rPr>
              <a:t>Grandes différences dans les ressources consacrées à la pédagogie spécialisée (pédagogues curatives pour 1000 élèves dans les classes ordinaires)</a:t>
            </a:r>
            <a:endParaRPr lang="de-CH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68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C06EB0-8B7A-6C24-FEC2-5D70A098D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4EB472-0207-8C67-D19E-598549A5E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Politique de </a:t>
            </a:r>
            <a:r>
              <a:rPr lang="de-CH" dirty="0" err="1"/>
              <a:t>l’éducation</a:t>
            </a:r>
            <a:r>
              <a:rPr lang="de-CH" dirty="0"/>
              <a:t> en Suisse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D28E5C-4DBF-2C9A-A7F6-CD6F92815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2492374"/>
            <a:ext cx="7884367" cy="3960961"/>
          </a:xfrm>
        </p:spPr>
        <p:txBody>
          <a:bodyPr/>
          <a:lstStyle/>
          <a:p>
            <a:pPr marL="0" indent="0">
              <a:buNone/>
            </a:pPr>
            <a:r>
              <a:rPr lang="de-CH" sz="2000" dirty="0"/>
              <a:t>La </a:t>
            </a:r>
            <a:r>
              <a:rPr lang="de-CH" sz="2000" dirty="0" err="1"/>
              <a:t>politique</a:t>
            </a:r>
            <a:r>
              <a:rPr lang="de-CH" sz="2000" dirty="0"/>
              <a:t> de </a:t>
            </a:r>
            <a:r>
              <a:rPr lang="de-CH" sz="2000" dirty="0" err="1"/>
              <a:t>l’éducation</a:t>
            </a:r>
            <a:r>
              <a:rPr lang="de-CH" sz="2000" dirty="0"/>
              <a:t> </a:t>
            </a:r>
            <a:r>
              <a:rPr lang="fr-FR" sz="2000" dirty="0"/>
              <a:t>n'est pas un domaine de la politique nationale.</a:t>
            </a:r>
            <a:endParaRPr lang="de-CH" sz="2000" dirty="0"/>
          </a:p>
          <a:p>
            <a:r>
              <a:rPr lang="de-CH" sz="1600" dirty="0"/>
              <a:t>Vaud: </a:t>
            </a:r>
          </a:p>
          <a:p>
            <a:pPr lvl="1"/>
            <a:r>
              <a:rPr lang="de-CH" sz="1400" dirty="0"/>
              <a:t>2022: </a:t>
            </a:r>
            <a:r>
              <a:rPr lang="fr-FR" sz="1400" dirty="0"/>
              <a:t>La conseillère d'État </a:t>
            </a:r>
            <a:r>
              <a:rPr lang="fr-FR" sz="1400" dirty="0" err="1"/>
              <a:t>Cesla</a:t>
            </a:r>
            <a:r>
              <a:rPr lang="fr-FR" sz="1400" dirty="0"/>
              <a:t> Amarelle (PS) n'est pas réélue</a:t>
            </a:r>
            <a:endParaRPr lang="de-CH" sz="1400" dirty="0"/>
          </a:p>
          <a:p>
            <a:r>
              <a:rPr lang="de-CH" sz="1600" dirty="0" err="1"/>
              <a:t>Bâle-Ville</a:t>
            </a:r>
            <a:r>
              <a:rPr lang="de-CH" sz="1600" dirty="0"/>
              <a:t>:</a:t>
            </a:r>
          </a:p>
          <a:p>
            <a:pPr lvl="1"/>
            <a:r>
              <a:rPr lang="de-CH" sz="1400" dirty="0"/>
              <a:t>2022: </a:t>
            </a:r>
            <a:r>
              <a:rPr lang="fr-FR" sz="1400" dirty="0"/>
              <a:t>Initiative populaire visant à réintroduire les classes spécialisées</a:t>
            </a:r>
            <a:endParaRPr lang="de-CH" sz="1400" dirty="0"/>
          </a:p>
          <a:p>
            <a:pPr lvl="1"/>
            <a:r>
              <a:rPr lang="de-CH" sz="1400" dirty="0"/>
              <a:t>2023: </a:t>
            </a:r>
            <a:r>
              <a:rPr lang="fr-FR" sz="1400" dirty="0"/>
              <a:t>Contre-projet du gouvernement – Classes de soutien à partir de 2024</a:t>
            </a:r>
            <a:endParaRPr lang="de-CH" sz="1400" dirty="0"/>
          </a:p>
          <a:p>
            <a:r>
              <a:rPr lang="de-CH" sz="1600" dirty="0" err="1"/>
              <a:t>Zurich</a:t>
            </a:r>
            <a:r>
              <a:rPr lang="de-CH" sz="1600" dirty="0"/>
              <a:t>: </a:t>
            </a:r>
          </a:p>
          <a:p>
            <a:pPr lvl="1"/>
            <a:r>
              <a:rPr lang="de-CH" sz="1400" dirty="0"/>
              <a:t>2023: </a:t>
            </a:r>
            <a:r>
              <a:rPr lang="fr-FR" sz="1400" dirty="0"/>
              <a:t>Sondage électoral NZZ : 66 % en faveur du rétablissement des classes spécialisées</a:t>
            </a:r>
            <a:endParaRPr lang="de-CH" sz="1400" dirty="0"/>
          </a:p>
          <a:p>
            <a:pPr lvl="1"/>
            <a:r>
              <a:rPr lang="de-CH" sz="1400" dirty="0"/>
              <a:t>2024: </a:t>
            </a:r>
            <a:r>
              <a:rPr lang="fr-FR" sz="1400" dirty="0"/>
              <a:t>Initiative populaire visant à réintroduire les classes spécialisées</a:t>
            </a:r>
            <a:endParaRPr lang="de-CH" sz="1400" dirty="0"/>
          </a:p>
          <a:p>
            <a:pPr lvl="1"/>
            <a:r>
              <a:rPr lang="de-CH" sz="1400" dirty="0"/>
              <a:t>2025: </a:t>
            </a:r>
            <a:r>
              <a:rPr lang="fr-FR" sz="1400" dirty="0"/>
              <a:t>Motion visant à réintroduire les classes spécialisées (92 voix contre 76 ; oui : UDC, PLR et PVL) ; oui à l'initiative sur les classes spécialisées (96 voix contre 77 ; oui : UDC, PLR, PVL et UDF) ; référendum lancé par les Verts (2026) ? 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624705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44619E-F161-3E8B-241D-5A4BBCB0E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E174AD-9DEE-5BA4-FFAD-F61EFDD09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Politique de </a:t>
            </a:r>
            <a:r>
              <a:rPr lang="de-CH" dirty="0" err="1"/>
              <a:t>l’éducation</a:t>
            </a:r>
            <a:r>
              <a:rPr lang="de-CH" dirty="0"/>
              <a:t> en Suisse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5873A5-9103-91D8-01CD-4BBA2FD01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9082" y="2132856"/>
            <a:ext cx="7313612" cy="3960961"/>
          </a:xfrm>
        </p:spPr>
        <p:txBody>
          <a:bodyPr/>
          <a:lstStyle/>
          <a:p>
            <a:pPr marL="0" indent="0">
              <a:buNone/>
            </a:pPr>
            <a:r>
              <a:rPr lang="de-CH" sz="2000" dirty="0"/>
              <a:t>La </a:t>
            </a:r>
            <a:r>
              <a:rPr lang="de-CH" sz="2000" dirty="0" err="1"/>
              <a:t>politique</a:t>
            </a:r>
            <a:r>
              <a:rPr lang="de-CH" sz="2000" dirty="0"/>
              <a:t> de </a:t>
            </a:r>
            <a:r>
              <a:rPr lang="de-CH" sz="2000" dirty="0" err="1"/>
              <a:t>l’éducation</a:t>
            </a:r>
            <a:r>
              <a:rPr lang="de-CH" sz="2000" dirty="0"/>
              <a:t> </a:t>
            </a:r>
            <a:r>
              <a:rPr lang="fr-FR" sz="2000" dirty="0"/>
              <a:t>n'est pas un domaine de la politique nationale.</a:t>
            </a:r>
            <a:endParaRPr lang="de-CH" sz="2000" dirty="0"/>
          </a:p>
          <a:p>
            <a:r>
              <a:rPr lang="de-CH" sz="1600" dirty="0"/>
              <a:t>Lucerne: </a:t>
            </a:r>
            <a:endParaRPr lang="de-CH" sz="1400" dirty="0"/>
          </a:p>
          <a:p>
            <a:pPr lvl="1"/>
            <a:r>
              <a:rPr lang="de-CH" sz="1400" dirty="0"/>
              <a:t>2022: </a:t>
            </a:r>
            <a:r>
              <a:rPr lang="fr-FR" sz="1400" dirty="0"/>
              <a:t>Motion du PS : Que faire avec les élèves ayant des troubles du comportement ? Poursuivre le développement de l'intégration (acceptée)</a:t>
            </a:r>
            <a:endParaRPr lang="de-CH" sz="1400" dirty="0"/>
          </a:p>
          <a:p>
            <a:pPr lvl="1"/>
            <a:r>
              <a:rPr lang="de-CH" sz="1400" dirty="0"/>
              <a:t>2023: </a:t>
            </a:r>
            <a:r>
              <a:rPr lang="fr-FR" sz="1400" dirty="0"/>
              <a:t>Motion du PLR : réintroduction des classes spéciales (rejetée de justesse)</a:t>
            </a:r>
            <a:endParaRPr lang="de-CH" sz="1400" dirty="0"/>
          </a:p>
          <a:p>
            <a:r>
              <a:rPr lang="de-CH" sz="1600" dirty="0" err="1"/>
              <a:t>Argovie</a:t>
            </a:r>
            <a:r>
              <a:rPr lang="de-CH" sz="1600" dirty="0"/>
              <a:t>: </a:t>
            </a:r>
          </a:p>
          <a:p>
            <a:pPr lvl="1"/>
            <a:r>
              <a:rPr lang="de-CH" sz="1400" dirty="0"/>
              <a:t>2024: </a:t>
            </a:r>
            <a:r>
              <a:rPr lang="fr-FR" sz="1400" dirty="0"/>
              <a:t>PLR demande de classes de soutien (rejetée par 75 : 53 oui : UDC, PLR)</a:t>
            </a:r>
            <a:endParaRPr lang="de-CH" sz="1400" dirty="0"/>
          </a:p>
          <a:p>
            <a:pPr lvl="1"/>
            <a:r>
              <a:rPr lang="de-CH" sz="1400" dirty="0"/>
              <a:t>2025: </a:t>
            </a:r>
            <a:r>
              <a:rPr lang="fr-FR" sz="1400" dirty="0"/>
              <a:t>Le centre demande l'optimisation, le développement et davantage de ressources pour l'école inclusive (rejetée par 70:63 ; non : UDC, PLR, UDF)</a:t>
            </a:r>
            <a:endParaRPr lang="de-CH" sz="1400" dirty="0"/>
          </a:p>
          <a:p>
            <a:r>
              <a:rPr lang="de-CH" sz="1600" dirty="0" err="1"/>
              <a:t>Nidwald</a:t>
            </a:r>
            <a:r>
              <a:rPr lang="de-CH" sz="1600" dirty="0"/>
              <a:t> : </a:t>
            </a:r>
          </a:p>
          <a:p>
            <a:pPr lvl="1"/>
            <a:r>
              <a:rPr lang="de-CH" sz="1400" dirty="0"/>
              <a:t>2022: </a:t>
            </a:r>
            <a:r>
              <a:rPr lang="fr-FR" sz="1400" dirty="0"/>
              <a:t>L'UDC fait de l’intégration un thème de campagne électorale</a:t>
            </a:r>
            <a:endParaRPr lang="de-CH" sz="1400" dirty="0"/>
          </a:p>
          <a:p>
            <a:pPr lvl="1"/>
            <a:r>
              <a:rPr lang="de-CH" sz="1400" dirty="0"/>
              <a:t>2025: </a:t>
            </a:r>
            <a:r>
              <a:rPr lang="fr-FR" sz="1400" dirty="0"/>
              <a:t>Le ministre de l'Éducation </a:t>
            </a:r>
            <a:r>
              <a:rPr lang="fr-FR" sz="1400" dirty="0" err="1"/>
              <a:t>Res</a:t>
            </a:r>
            <a:r>
              <a:rPr lang="fr-FR" sz="1400" dirty="0"/>
              <a:t> Schmid (UDC) : « L'école inclusive a échoué » ; Conseil d'État : examen global</a:t>
            </a:r>
            <a:endParaRPr lang="de-CH" sz="1400" dirty="0"/>
          </a:p>
          <a:p>
            <a:r>
              <a:rPr lang="de-CH" sz="1600" dirty="0"/>
              <a:t>Berne: </a:t>
            </a:r>
          </a:p>
          <a:p>
            <a:pPr lvl="1"/>
            <a:r>
              <a:rPr lang="de-CH" sz="1400" dirty="0"/>
              <a:t>2022: </a:t>
            </a:r>
            <a:r>
              <a:rPr lang="fr-FR" sz="1400" dirty="0"/>
              <a:t>Le Grand Conseil approuve la motion du PLR demandant la création de classes spéciales </a:t>
            </a:r>
            <a:endParaRPr lang="de-CH" sz="1400" dirty="0"/>
          </a:p>
          <a:p>
            <a:pPr lvl="1"/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2520000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DC3B7-42BA-A2F9-CB9D-559E03EC0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EBAFDE-7B59-A0DA-B562-F03548409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2714997"/>
            <a:ext cx="7772400" cy="1362075"/>
          </a:xfrm>
        </p:spPr>
        <p:txBody>
          <a:bodyPr/>
          <a:lstStyle/>
          <a:p>
            <a:r>
              <a:rPr lang="de-CH" sz="2600" dirty="0"/>
              <a:t>Concept et </a:t>
            </a:r>
            <a:r>
              <a:rPr lang="de-CH" sz="2600" dirty="0" err="1"/>
              <a:t>histoire</a:t>
            </a:r>
            <a:br>
              <a:rPr lang="de-CH" sz="2600" dirty="0"/>
            </a:br>
            <a:r>
              <a:rPr lang="de-CH" sz="2600" dirty="0" err="1"/>
              <a:t>qui</a:t>
            </a:r>
            <a:r>
              <a:rPr lang="de-CH" sz="2600" dirty="0"/>
              <a:t> a </a:t>
            </a:r>
            <a:r>
              <a:rPr lang="de-CH" sz="2600" dirty="0" err="1"/>
              <a:t>raison</a:t>
            </a:r>
            <a:r>
              <a:rPr lang="de-CH" sz="2600" dirty="0"/>
              <a:t>?</a:t>
            </a:r>
            <a:br>
              <a:rPr lang="de-CH" sz="2600" dirty="0"/>
            </a:br>
            <a:r>
              <a:rPr lang="de-CH" sz="2600" dirty="0"/>
              <a:t>Politique de </a:t>
            </a:r>
            <a:r>
              <a:rPr lang="de-CH" sz="2600" dirty="0" err="1"/>
              <a:t>l’education</a:t>
            </a:r>
            <a:r>
              <a:rPr lang="de-CH" sz="2600" dirty="0"/>
              <a:t> en </a:t>
            </a:r>
            <a:r>
              <a:rPr lang="de-CH" sz="2600" dirty="0" err="1"/>
              <a:t>suisse</a:t>
            </a:r>
            <a:br>
              <a:rPr lang="de-CH" sz="2600" dirty="0"/>
            </a:br>
            <a:r>
              <a:rPr lang="de-CH" sz="2600" dirty="0"/>
              <a:t>et </a:t>
            </a:r>
            <a:r>
              <a:rPr lang="de-CH" sz="2600" dirty="0" err="1"/>
              <a:t>maintenant</a:t>
            </a:r>
            <a:r>
              <a:rPr lang="de-CH" sz="2600" dirty="0"/>
              <a:t>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A20919B-A831-4AC4-FE7B-7C50BE481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692696"/>
            <a:ext cx="7772400" cy="1500187"/>
          </a:xfrm>
        </p:spPr>
        <p:txBody>
          <a:bodyPr/>
          <a:lstStyle/>
          <a:p>
            <a:r>
              <a:rPr lang="de-CH" b="1" dirty="0" err="1"/>
              <a:t>Intégration</a:t>
            </a:r>
            <a:r>
              <a:rPr lang="de-CH" b="1" dirty="0"/>
              <a:t> </a:t>
            </a:r>
            <a:r>
              <a:rPr lang="de-CH" b="1" dirty="0" err="1"/>
              <a:t>ou</a:t>
            </a:r>
            <a:r>
              <a:rPr lang="de-CH" b="1" dirty="0"/>
              <a:t> </a:t>
            </a:r>
            <a:r>
              <a:rPr lang="de-CH" b="1" dirty="0" err="1"/>
              <a:t>séparation</a:t>
            </a:r>
            <a:r>
              <a:rPr lang="de-CH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28919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26727-7D71-F102-9A77-3B0BC68EA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563144-BBF5-4A77-1909-2F564A4CD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Et </a:t>
            </a:r>
            <a:r>
              <a:rPr lang="de-CH" dirty="0" err="1"/>
              <a:t>maintenant</a:t>
            </a:r>
            <a:r>
              <a:rPr lang="de-CH" dirty="0"/>
              <a:t>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45AD18-65B4-1838-0139-677BF1635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2000" dirty="0" err="1"/>
              <a:t>Intégration</a:t>
            </a:r>
            <a:r>
              <a:rPr lang="de-CH" sz="2000" dirty="0"/>
              <a:t> </a:t>
            </a:r>
            <a:r>
              <a:rPr lang="de-CH" sz="2000" dirty="0" err="1"/>
              <a:t>ou</a:t>
            </a:r>
            <a:r>
              <a:rPr lang="de-CH" sz="2000" dirty="0"/>
              <a:t> </a:t>
            </a:r>
            <a:r>
              <a:rPr lang="de-CH" sz="2000" dirty="0" err="1"/>
              <a:t>séparation</a:t>
            </a:r>
            <a:r>
              <a:rPr lang="de-CH" sz="2000" dirty="0"/>
              <a:t> ?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2000" dirty="0">
                <a:sym typeface="Wingdings" panose="05000000000000000000" pitchFamily="2" charset="2"/>
              </a:rPr>
              <a:t>De nombreuses positions politiques, revendications sociales, situations économiques, paradigmes scientifiques</a:t>
            </a:r>
            <a:endParaRPr lang="de-CH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fr-FR" sz="2000" dirty="0">
                <a:sym typeface="Wingdings" panose="05000000000000000000" pitchFamily="2" charset="2"/>
              </a:rPr>
              <a:t>Au moins 26 (fois 6) propositions de solutions et 2 600 variantes de mise en œuvre.</a:t>
            </a:r>
            <a:endParaRPr lang="de-CH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de-CH" sz="2000" dirty="0">
                <a:sym typeface="Wingdings" panose="05000000000000000000" pitchFamily="2" charset="2"/>
              </a:rPr>
              <a:t>CACOPHPONIE</a:t>
            </a:r>
          </a:p>
        </p:txBody>
      </p:sp>
    </p:spTree>
    <p:extLst>
      <p:ext uri="{BB962C8B-B14F-4D97-AF65-F5344CB8AC3E}">
        <p14:creationId xmlns:p14="http://schemas.microsoft.com/office/powerpoint/2010/main" val="2449451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76D31-193D-7E32-2980-710DF9E1D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F7F75B-CBA0-56ED-9D57-FFA32ABD7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Et </a:t>
            </a:r>
            <a:r>
              <a:rPr lang="de-CH" dirty="0" err="1"/>
              <a:t>maintenant</a:t>
            </a:r>
            <a:r>
              <a:rPr lang="de-CH" dirty="0"/>
              <a:t>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1609E2-CD41-B9A8-BABD-44E62B4B0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2000" dirty="0" err="1"/>
              <a:t>Intégration</a:t>
            </a:r>
            <a:r>
              <a:rPr lang="de-CH" sz="2000" dirty="0"/>
              <a:t> </a:t>
            </a:r>
            <a:r>
              <a:rPr lang="de-CH" sz="2000" dirty="0" err="1"/>
              <a:t>ou</a:t>
            </a:r>
            <a:r>
              <a:rPr lang="de-CH" sz="2000" dirty="0"/>
              <a:t> </a:t>
            </a:r>
            <a:r>
              <a:rPr lang="de-CH" sz="2000" dirty="0" err="1"/>
              <a:t>séparation</a:t>
            </a:r>
            <a:r>
              <a:rPr lang="de-CH" sz="2000" dirty="0"/>
              <a:t> ?</a:t>
            </a:r>
          </a:p>
          <a:p>
            <a:pPr marL="0" indent="0">
              <a:buNone/>
            </a:pPr>
            <a:r>
              <a:rPr lang="de-CH" sz="2000" b="1" dirty="0" err="1">
                <a:sym typeface="Wingdings" panose="05000000000000000000" pitchFamily="2" charset="2"/>
              </a:rPr>
              <a:t>Cependant</a:t>
            </a:r>
            <a:endParaRPr lang="de-CH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de-CH" sz="2000" dirty="0">
                <a:sym typeface="Wingdings" panose="05000000000000000000" pitchFamily="2" charset="2"/>
              </a:rPr>
              <a:t>Le </a:t>
            </a:r>
            <a:r>
              <a:rPr lang="de-CH" sz="2000" dirty="0" err="1">
                <a:sym typeface="Wingdings" panose="05000000000000000000" pitchFamily="2" charset="2"/>
              </a:rPr>
              <a:t>fédéralisme</a:t>
            </a:r>
            <a:r>
              <a:rPr lang="de-CH" sz="2000" dirty="0">
                <a:sym typeface="Wingdings" panose="05000000000000000000" pitchFamily="2" charset="2"/>
              </a:rPr>
              <a:t> comme </a:t>
            </a:r>
            <a:r>
              <a:rPr lang="de-CH" sz="2000" dirty="0" err="1">
                <a:sym typeface="Wingdings" panose="05000000000000000000" pitchFamily="2" charset="2"/>
              </a:rPr>
              <a:t>laboratoire</a:t>
            </a:r>
            <a:endParaRPr lang="de-CH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fr-FR" sz="2000" dirty="0">
                <a:sym typeface="Wingdings" panose="05000000000000000000" pitchFamily="2" charset="2"/>
              </a:rPr>
              <a:t>Au moins 2 600 exemples concrets comme matériel illustratif</a:t>
            </a:r>
            <a:endParaRPr lang="de-CH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fr-FR" sz="2000" dirty="0">
                <a:sym typeface="Wingdings" panose="05000000000000000000" pitchFamily="2" charset="2"/>
              </a:rPr>
              <a:t>Question à renégocier en permanence – débat démocratique avec autant d'arguments que possible et des connaissances (scientifiques) sans cesse renouvelées</a:t>
            </a:r>
            <a:endParaRPr lang="de-CH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de-CH" b="1" dirty="0" err="1">
                <a:solidFill>
                  <a:srgbClr val="C00000"/>
                </a:solidFill>
                <a:sym typeface="Wingdings" panose="05000000000000000000" pitchFamily="2" charset="2"/>
              </a:rPr>
              <a:t>Débattez</a:t>
            </a:r>
            <a:r>
              <a:rPr lang="de-CH" b="1" dirty="0">
                <a:solidFill>
                  <a:srgbClr val="C00000"/>
                </a:solidFill>
                <a:sym typeface="Wingdings" panose="05000000000000000000" pitchFamily="2" charset="2"/>
              </a:rPr>
              <a:t>!</a:t>
            </a:r>
            <a:endParaRPr lang="de-CH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45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952500" y="1340768"/>
            <a:ext cx="7239000" cy="1444625"/>
          </a:xfrm>
        </p:spPr>
        <p:txBody>
          <a:bodyPr/>
          <a:lstStyle/>
          <a:p>
            <a:r>
              <a:rPr lang="de-CH" sz="4000" cap="small" dirty="0">
                <a:solidFill>
                  <a:srgbClr val="A42E11"/>
                </a:solidFill>
                <a:latin typeface="Apercu" panose="02000506040000020004" pitchFamily="50" charset="0"/>
              </a:rPr>
              <a:t>la </a:t>
            </a:r>
            <a:r>
              <a:rPr lang="de-CH" sz="4000" cap="small" dirty="0" err="1">
                <a:solidFill>
                  <a:srgbClr val="A42E11"/>
                </a:solidFill>
                <a:latin typeface="Apercu" panose="02000506040000020004" pitchFamily="50" charset="0"/>
              </a:rPr>
              <a:t>politique</a:t>
            </a:r>
            <a:r>
              <a:rPr lang="de-CH" sz="4000" cap="small" dirty="0">
                <a:solidFill>
                  <a:srgbClr val="A42E11"/>
                </a:solidFill>
                <a:latin typeface="Apercu" panose="02000506040000020004" pitchFamily="50" charset="0"/>
              </a:rPr>
              <a:t> de </a:t>
            </a:r>
            <a:r>
              <a:rPr lang="de-CH" sz="4000" cap="small" dirty="0" err="1">
                <a:solidFill>
                  <a:srgbClr val="A42E11"/>
                </a:solidFill>
                <a:latin typeface="Apercu" panose="02000506040000020004" pitchFamily="50" charset="0"/>
              </a:rPr>
              <a:t>l’education</a:t>
            </a:r>
            <a:r>
              <a:rPr lang="de-CH" sz="4000" cap="small" dirty="0">
                <a:solidFill>
                  <a:srgbClr val="A42E11"/>
                </a:solidFill>
                <a:latin typeface="Apercu" panose="02000506040000020004" pitchFamily="50" charset="0"/>
              </a:rPr>
              <a:t> en </a:t>
            </a:r>
            <a:r>
              <a:rPr lang="de-CH" sz="4000" cap="small" dirty="0" err="1">
                <a:solidFill>
                  <a:srgbClr val="A42E11"/>
                </a:solidFill>
                <a:latin typeface="Apercu" panose="02000506040000020004" pitchFamily="50" charset="0"/>
              </a:rPr>
              <a:t>suisse</a:t>
            </a:r>
            <a:endParaRPr lang="de-CH" sz="4000" dirty="0"/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9552" y="3356992"/>
            <a:ext cx="6499820" cy="1799505"/>
          </a:xfrm>
        </p:spPr>
        <p:txBody>
          <a:bodyPr/>
          <a:lstStyle/>
          <a:p>
            <a:pPr marL="457200" lvl="1" indent="0">
              <a:buNone/>
            </a:pPr>
            <a:endParaRPr lang="de-CH" sz="4000" dirty="0">
              <a:solidFill>
                <a:srgbClr val="5A5A5A"/>
              </a:solidFill>
            </a:endParaRPr>
          </a:p>
          <a:p>
            <a:pPr marL="457200" lvl="1" indent="0">
              <a:buNone/>
            </a:pPr>
            <a:r>
              <a:rPr lang="de-CH" sz="2800" dirty="0">
                <a:solidFill>
                  <a:srgbClr val="5A5A5A"/>
                </a:solidFill>
              </a:rPr>
              <a:t>Merci de </a:t>
            </a:r>
            <a:r>
              <a:rPr lang="de-CH" sz="2800" dirty="0" err="1">
                <a:solidFill>
                  <a:srgbClr val="5A5A5A"/>
                </a:solidFill>
              </a:rPr>
              <a:t>votre</a:t>
            </a:r>
            <a:r>
              <a:rPr lang="de-CH" sz="2800" dirty="0">
                <a:solidFill>
                  <a:srgbClr val="5A5A5A"/>
                </a:solidFill>
              </a:rPr>
              <a:t> </a:t>
            </a:r>
            <a:r>
              <a:rPr lang="de-CH" sz="2800" dirty="0" err="1">
                <a:solidFill>
                  <a:srgbClr val="5A5A5A"/>
                </a:solidFill>
              </a:rPr>
              <a:t>attention</a:t>
            </a:r>
            <a:r>
              <a:rPr lang="de-CH" sz="2800" dirty="0">
                <a:solidFill>
                  <a:srgbClr val="5A5A5A"/>
                </a:solidFill>
              </a:rPr>
              <a:t>!</a:t>
            </a:r>
          </a:p>
          <a:p>
            <a:pPr marL="457200" lvl="1" indent="0">
              <a:buNone/>
            </a:pPr>
            <a:endParaRPr lang="de-CH" sz="2800" dirty="0">
              <a:solidFill>
                <a:srgbClr val="5A5A5A"/>
              </a:solidFill>
            </a:endParaRPr>
          </a:p>
          <a:p>
            <a:pPr marL="457200" lvl="1" indent="0">
              <a:buNone/>
            </a:pPr>
            <a:r>
              <a:rPr lang="de-CH" sz="2400" dirty="0">
                <a:solidFill>
                  <a:srgbClr val="5A5A5A"/>
                </a:solidFill>
              </a:rPr>
              <a:t>marc.buehlmann@unibe.ch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7A4591B3-A13B-4558-92E2-D662A40506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931" y="6525344"/>
            <a:ext cx="8928992" cy="339529"/>
          </a:xfrm>
          <a:prstGeom prst="rect">
            <a:avLst/>
          </a:prstGeom>
          <a:solidFill>
            <a:srgbClr val="5A5A5A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percu Light" panose="02000506030000020004" pitchFamily="50" charset="0"/>
              </a:defRPr>
            </a:lvl1pPr>
          </a:lstStyle>
          <a:p>
            <a:r>
              <a:rPr lang="de-CH" dirty="0">
                <a:solidFill>
                  <a:schemeClr val="bg1"/>
                </a:solidFill>
              </a:rPr>
              <a:t>ANNÉE POLITIQUE SUISSE </a:t>
            </a:r>
            <a:r>
              <a:rPr lang="de-CH" dirty="0">
                <a:solidFill>
                  <a:schemeClr val="bg1"/>
                </a:solidFill>
                <a:sym typeface="Symbol" panose="05050102010706020507" pitchFamily="18" charset="2"/>
              </a:rPr>
              <a:t> INSTITUT FÜR POLITIKWISSENSCHAFT  UNIVERSITÄT BERN  FABRIKSTRASSE  3012 BERN</a:t>
            </a:r>
            <a:endParaRPr lang="de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036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A093B-1259-3455-FD06-DA35AEB42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3638BC-10F9-689E-6C1B-678EDDB8F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Politique de </a:t>
            </a:r>
            <a:r>
              <a:rPr lang="de-CH" dirty="0" err="1"/>
              <a:t>l’éducation</a:t>
            </a:r>
            <a:r>
              <a:rPr lang="de-CH" dirty="0"/>
              <a:t> en Suisse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EC11C0-496C-D2EC-FC26-067B024A4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000" dirty="0"/>
              <a:t>Positions des partis sur l'intégration vs la séparation</a:t>
            </a:r>
            <a:endParaRPr lang="de-CH" sz="2000" dirty="0"/>
          </a:p>
          <a:p>
            <a:pPr marL="0" indent="0">
              <a:buNone/>
            </a:pPr>
            <a:r>
              <a:rPr lang="de-CH" sz="1600" dirty="0"/>
              <a:t>PLR:</a:t>
            </a:r>
          </a:p>
          <a:p>
            <a:pPr lvl="1"/>
            <a:r>
              <a:rPr lang="fr-FR" sz="1400" dirty="0"/>
              <a:t>Possibilité d'ascension sociale = formation solide avec des compétences de base</a:t>
            </a:r>
            <a:endParaRPr lang="de-CH" sz="1400" dirty="0"/>
          </a:p>
          <a:p>
            <a:pPr lvl="1"/>
            <a:r>
              <a:rPr lang="fr-FR" sz="1400" dirty="0"/>
              <a:t>L'école intégrative n'a pas fait ses preuves, elle désavantage les enfants ayant des difficultés d'apprentissage et entrave l'enseignement régulier ; </a:t>
            </a:r>
            <a:br>
              <a:rPr lang="fr-FR" sz="1400" dirty="0"/>
            </a:br>
            <a:r>
              <a:rPr lang="fr-FR" sz="1400" dirty="0"/>
              <a:t>« l'égalitarisme artificiel » sape l'égalité des chances  écoles spécialisées ; classes de soutien, classes linguistiques)</a:t>
            </a:r>
            <a:endParaRPr lang="de-CH" sz="1400" dirty="0"/>
          </a:p>
          <a:p>
            <a:pPr marL="0" indent="0">
              <a:buNone/>
            </a:pPr>
            <a:r>
              <a:rPr lang="de-CH" sz="1600" dirty="0"/>
              <a:t>Vert </a:t>
            </a:r>
            <a:r>
              <a:rPr lang="de-CH" sz="1600" dirty="0" err="1"/>
              <a:t>Libéraux</a:t>
            </a:r>
            <a:r>
              <a:rPr lang="de-CH" sz="1600" dirty="0"/>
              <a:t>:</a:t>
            </a:r>
          </a:p>
          <a:p>
            <a:pPr marL="685800" lvl="1"/>
            <a:r>
              <a:rPr lang="fr-FR" sz="1400" dirty="0"/>
              <a:t>Pas de position nationale ; les </a:t>
            </a:r>
            <a:r>
              <a:rPr lang="fr-FR" sz="1400" dirty="0" err="1"/>
              <a:t>Vert'libéraux</a:t>
            </a:r>
            <a:r>
              <a:rPr lang="fr-FR" sz="1400" dirty="0"/>
              <a:t> ZH soutiennent l'initiative de promotion / Les </a:t>
            </a:r>
            <a:r>
              <a:rPr lang="fr-FR" sz="1400" dirty="0" err="1"/>
              <a:t>Vert'libéraux</a:t>
            </a:r>
            <a:r>
              <a:rPr lang="fr-FR" sz="1400" dirty="0"/>
              <a:t> AG veulent renforcer l'enseignement intégratif</a:t>
            </a:r>
            <a:endParaRPr lang="de-CH" sz="1400" dirty="0"/>
          </a:p>
          <a:p>
            <a:pPr marL="0" indent="0">
              <a:buNone/>
            </a:pPr>
            <a:r>
              <a:rPr lang="de-CH" sz="1600" dirty="0"/>
              <a:t>Les Verts: </a:t>
            </a:r>
          </a:p>
          <a:p>
            <a:pPr marL="685800" lvl="1"/>
            <a:r>
              <a:rPr lang="fr-FR" sz="1400" dirty="0"/>
              <a:t>Système éducatif accessible à tous, indépendamment du statut social/économique ou du statut de séjour</a:t>
            </a:r>
            <a:endParaRPr lang="de-CH" sz="1400" dirty="0"/>
          </a:p>
          <a:p>
            <a:pPr marL="685800" lvl="1"/>
            <a:r>
              <a:rPr lang="fr-FR" sz="1400" dirty="0"/>
              <a:t>Déjà en 2005 : les enfants présentant des troubles de l'apprentissage/des handicaps/des talents particuliers sont intégrés dans les classes normales.</a:t>
            </a:r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1049812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06715-8502-02D7-4EA8-DA4975100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C7B539-47CA-192E-9049-B41113106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Politique de </a:t>
            </a:r>
            <a:r>
              <a:rPr lang="de-CH" dirty="0" err="1"/>
              <a:t>l’éducation</a:t>
            </a:r>
            <a:r>
              <a:rPr lang="de-CH" dirty="0"/>
              <a:t> en Suisse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DD4DF3-FC37-C222-36D4-68CC642AE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000" dirty="0"/>
              <a:t>Positions des partis sur l'intégration vs la séparation</a:t>
            </a:r>
            <a:endParaRPr lang="de-CH" sz="2000" dirty="0"/>
          </a:p>
          <a:p>
            <a:pPr marL="0" indent="0">
              <a:buNone/>
            </a:pPr>
            <a:r>
              <a:rPr lang="de-CH" sz="1600" dirty="0"/>
              <a:t>Centre: </a:t>
            </a:r>
          </a:p>
          <a:p>
            <a:pPr lvl="1"/>
            <a:r>
              <a:rPr lang="fr-FR" sz="1400" dirty="0"/>
              <a:t>Pas de position nationale ; </a:t>
            </a:r>
            <a:r>
              <a:rPr lang="fr-FR" sz="1400" dirty="0" err="1"/>
              <a:t>Mitte</a:t>
            </a:r>
            <a:r>
              <a:rPr lang="fr-FR" sz="1400" dirty="0"/>
              <a:t> AG : le système scolaire intégratif n'a pas échoué, mais doit être développé avec davantage de ressources ; </a:t>
            </a:r>
            <a:r>
              <a:rPr lang="fr-FR" sz="1400" dirty="0" err="1"/>
              <a:t>Mitte</a:t>
            </a:r>
            <a:r>
              <a:rPr lang="fr-FR" sz="1400" dirty="0"/>
              <a:t> VS : les classes de soutien sont une solution.</a:t>
            </a:r>
            <a:endParaRPr lang="de-CH" sz="1400" dirty="0"/>
          </a:p>
          <a:p>
            <a:pPr marL="0" indent="0">
              <a:buNone/>
            </a:pPr>
            <a:r>
              <a:rPr lang="de-CH" sz="1600" dirty="0"/>
              <a:t>PS:</a:t>
            </a:r>
          </a:p>
          <a:p>
            <a:pPr lvl="1"/>
            <a:r>
              <a:rPr lang="fr-FR" sz="1400" dirty="0"/>
              <a:t>L'école publique est le seul lieu restant où se rencontrent des personnes issues de toutes les couches sociales – lieu d'intégration le plus important ; intégrer les enfants ayant des besoins particuliers dans l'école ordinaire ; transformer l'école actuelle et l'orienter vers une conception pédagogique inclusive ;</a:t>
            </a:r>
            <a:endParaRPr lang="de-CH" sz="1400" dirty="0"/>
          </a:p>
          <a:p>
            <a:pPr lvl="1"/>
            <a:r>
              <a:rPr lang="fr-FR" sz="1400" dirty="0"/>
              <a:t>davantage de ressources financières et de mesures visant à soulager les enseignants</a:t>
            </a:r>
            <a:endParaRPr lang="de-CH" sz="1400" dirty="0"/>
          </a:p>
          <a:p>
            <a:pPr marL="0" indent="0">
              <a:buNone/>
            </a:pPr>
            <a:r>
              <a:rPr lang="de-CH" sz="1600" dirty="0"/>
              <a:t>UDC (</a:t>
            </a:r>
            <a:r>
              <a:rPr lang="de-CH" sz="1600" dirty="0" err="1"/>
              <a:t>position</a:t>
            </a:r>
            <a:r>
              <a:rPr lang="de-CH" sz="1600" dirty="0"/>
              <a:t> / </a:t>
            </a:r>
            <a:r>
              <a:rPr lang="de-CH" sz="1600" dirty="0" err="1"/>
              <a:t>interviews</a:t>
            </a:r>
            <a:r>
              <a:rPr lang="de-CH" sz="1600"/>
              <a:t>)</a:t>
            </a:r>
            <a:endParaRPr lang="de-CH" sz="1400" dirty="0"/>
          </a:p>
          <a:p>
            <a:pPr marL="685800" lvl="1"/>
            <a:r>
              <a:rPr lang="fr-FR" sz="1400" dirty="0"/>
              <a:t>Système éducatif axé sur la performance ; transmission de l'éducation au centre ; abandon du système scolaire unilatéralement intégratif ; contre le « diagnostic pathologique des troubles du développement chez les enfants ».</a:t>
            </a:r>
            <a:endParaRPr lang="de-CH" sz="1400" dirty="0"/>
          </a:p>
          <a:p>
            <a:pPr marL="685800" lvl="1"/>
            <a:r>
              <a:rPr lang="fr-FR" sz="1400" dirty="0"/>
              <a:t>Réduire la part totale des cours de soutien (</a:t>
            </a:r>
            <a:r>
              <a:rPr lang="fr-FR" sz="1400" dirty="0">
                <a:sym typeface="Wingdings" panose="05000000000000000000" pitchFamily="2" charset="2"/>
              </a:rPr>
              <a:t> </a:t>
            </a:r>
            <a:r>
              <a:rPr lang="fr-FR" sz="1400" dirty="0"/>
              <a:t>classes spéciales, classes linguistiques)</a:t>
            </a:r>
            <a:endParaRPr lang="de-CH" sz="1600" dirty="0"/>
          </a:p>
        </p:txBody>
      </p:sp>
    </p:spTree>
    <p:extLst>
      <p:ext uri="{BB962C8B-B14F-4D97-AF65-F5344CB8AC3E}">
        <p14:creationId xmlns:p14="http://schemas.microsoft.com/office/powerpoint/2010/main" val="40515508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B1653-FA2C-8BFD-1AC0-23CE42F68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FAB11C-B586-C562-2C93-A0316D283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913" y="1182292"/>
            <a:ext cx="7313613" cy="1143000"/>
          </a:xfrm>
        </p:spPr>
        <p:txBody>
          <a:bodyPr wrap="square" anchor="b">
            <a:normAutofit/>
          </a:bodyPr>
          <a:lstStyle/>
          <a:p>
            <a:r>
              <a:rPr lang="de-CH" dirty="0"/>
              <a:t>Politique de </a:t>
            </a:r>
            <a:r>
              <a:rPr lang="de-CH" dirty="0" err="1"/>
              <a:t>l’éducation</a:t>
            </a:r>
            <a:r>
              <a:rPr lang="de-CH" dirty="0"/>
              <a:t> en Suisse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7BF5DD0-7037-FF57-6B9E-F4D693341C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837"/>
          <a:stretch>
            <a:fillRect/>
          </a:stretch>
        </p:blipFill>
        <p:spPr>
          <a:xfrm>
            <a:off x="1691680" y="2805851"/>
            <a:ext cx="4824536" cy="3590484"/>
          </a:xfrm>
          <a:prstGeom prst="rect">
            <a:avLst/>
          </a:prstGeom>
          <a:noFill/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1BCE2DD-7150-F260-99DB-6A9DDDAE5D76}"/>
              </a:ext>
            </a:extLst>
          </p:cNvPr>
          <p:cNvSpPr txBox="1"/>
          <p:nvPr/>
        </p:nvSpPr>
        <p:spPr>
          <a:xfrm>
            <a:off x="1259632" y="6396335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CH" sz="1200" dirty="0">
                <a:latin typeface="Apercu Light" panose="02000506030000020004" pitchFamily="50" charset="0"/>
              </a:rPr>
              <a:t>Source: Caroline Sahli Lozano und Dshamilja </a:t>
            </a:r>
            <a:r>
              <a:rPr lang="de-CH" sz="1200" dirty="0" err="1">
                <a:latin typeface="Apercu Light" panose="02000506030000020004" pitchFamily="50" charset="0"/>
              </a:rPr>
              <a:t>Adeifio</a:t>
            </a:r>
            <a:r>
              <a:rPr lang="de-CH" sz="1200" dirty="0">
                <a:latin typeface="Apercu Light" panose="02000506030000020004" pitchFamily="50" charset="0"/>
              </a:rPr>
              <a:t> Gosteli (2022) Schweizerische Zeitschrift für </a:t>
            </a:r>
            <a:br>
              <a:rPr lang="de-CH" sz="1200" dirty="0">
                <a:latin typeface="Apercu Light" panose="02000506030000020004" pitchFamily="50" charset="0"/>
              </a:rPr>
            </a:br>
            <a:r>
              <a:rPr lang="de-CH" sz="1200" dirty="0">
                <a:latin typeface="Apercu Light" panose="02000506030000020004" pitchFamily="50" charset="0"/>
              </a:rPr>
              <a:t>Heilpädagogik 28(4) / (https://phrepo.phbern.ch/6764/1/_PDF_z2022-04-02.pdf)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B627B8-445B-93B3-B383-3459F47CF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913" y="2276872"/>
            <a:ext cx="7313612" cy="3960961"/>
          </a:xfrm>
        </p:spPr>
        <p:txBody>
          <a:bodyPr/>
          <a:lstStyle/>
          <a:p>
            <a:pPr marL="0" indent="0">
              <a:buNone/>
            </a:pPr>
            <a:r>
              <a:rPr lang="de-CH" sz="2000" dirty="0"/>
              <a:t>La </a:t>
            </a:r>
            <a:r>
              <a:rPr lang="de-CH" sz="2000" dirty="0" err="1"/>
              <a:t>politique</a:t>
            </a:r>
            <a:r>
              <a:rPr lang="de-CH" sz="2000" dirty="0"/>
              <a:t> de </a:t>
            </a:r>
            <a:r>
              <a:rPr lang="de-CH" sz="2000" dirty="0" err="1"/>
              <a:t>l’éducation</a:t>
            </a:r>
            <a:r>
              <a:rPr lang="de-CH" sz="2000" dirty="0"/>
              <a:t> </a:t>
            </a:r>
            <a:r>
              <a:rPr lang="fr-FR" sz="2000" dirty="0"/>
              <a:t>n'est pas un domaine de la politique nationale.</a:t>
            </a:r>
            <a:endParaRPr lang="de-CH" sz="2000" dirty="0"/>
          </a:p>
          <a:p>
            <a:pPr marL="0" indent="0">
              <a:buNone/>
            </a:pP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1907592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2B94A0-E502-6948-3064-3D4A30B52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Concept et </a:t>
            </a:r>
            <a:r>
              <a:rPr lang="de-CH" dirty="0" err="1"/>
              <a:t>histoire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D9B42A-644A-7CF0-067E-E5B06EFE8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1600" b="1" dirty="0" err="1"/>
              <a:t>scolarisation</a:t>
            </a:r>
            <a:r>
              <a:rPr lang="de-CH" sz="1600" b="1" dirty="0"/>
              <a:t> </a:t>
            </a:r>
            <a:r>
              <a:rPr lang="de-CH" sz="1600" b="1" dirty="0" err="1"/>
              <a:t>intégrative</a:t>
            </a:r>
            <a:r>
              <a:rPr lang="de-CH" sz="1600" dirty="0"/>
              <a:t>= I</a:t>
            </a:r>
            <a:r>
              <a:rPr lang="fr-FR" sz="1600" dirty="0" err="1"/>
              <a:t>ntégration</a:t>
            </a:r>
            <a:r>
              <a:rPr lang="fr-FR" sz="1600" dirty="0"/>
              <a:t> à temps plein ou à temps partiel de l’enfant ou du jeune à besoins éducatifs particuliers* dans une classe de l’école ordinaire* par l’usage des mesures de pédagogie spécialisée* offertes dans l’établissement scolaire, et/ou par l’attribution de mesures renforcées* sur la base de la procédure d’évaluation standardisée pour la détermination des besoins individuels*.</a:t>
            </a:r>
            <a:endParaRPr lang="de-CH" sz="1600" dirty="0"/>
          </a:p>
          <a:p>
            <a:pPr marL="0" indent="0">
              <a:buNone/>
            </a:pPr>
            <a:r>
              <a:rPr lang="de-CH" sz="1600" b="1" dirty="0" err="1"/>
              <a:t>école</a:t>
            </a:r>
            <a:r>
              <a:rPr lang="de-CH" sz="1600" b="1" dirty="0"/>
              <a:t> </a:t>
            </a:r>
            <a:r>
              <a:rPr lang="de-CH" sz="1600" b="1" dirty="0" err="1"/>
              <a:t>spécialisée</a:t>
            </a:r>
            <a:r>
              <a:rPr lang="de-CH" sz="1600" dirty="0"/>
              <a:t> = </a:t>
            </a:r>
            <a:r>
              <a:rPr lang="fr-FR" sz="1600" dirty="0"/>
              <a:t>Etablissement scolaire de la scolarité obligatoire, spécialisé pour des formes spécifiques de handicap* ou des difficultés spécifiques d’apprentissage ou de comportement. L’école spécialisée accueille exclusivement des enfants et/ou des jeunes qui, sur la base d’une procédure d’évaluation standardisée pour la détermination des besoins individuels*, bénéficient d’un droit à des mesures renforcées* Elle fait l’objet d’une reconnaissance formelle par l’autorité cantonale. Elle peut être combinée avec une offre de prise en charge à caractère résidentiel* ou de prise en charge en structures de jour*. Par distinction avec l’école ordinaire*</a:t>
            </a:r>
            <a:endParaRPr lang="de-CH" sz="1600" dirty="0"/>
          </a:p>
          <a:p>
            <a:pPr marL="0" indent="0">
              <a:buNone/>
            </a:pPr>
            <a:endParaRPr lang="de-CH" sz="1200" dirty="0"/>
          </a:p>
          <a:p>
            <a:pPr marL="0" indent="0">
              <a:buNone/>
            </a:pPr>
            <a:r>
              <a:rPr lang="de-CH" sz="1200" dirty="0"/>
              <a:t>Source: EDK (2007): Terminologie uniforme </a:t>
            </a:r>
            <a:r>
              <a:rPr lang="de-DE" sz="1200" dirty="0"/>
              <a:t>de la </a:t>
            </a:r>
            <a:r>
              <a:rPr lang="de-DE" sz="1200" dirty="0" err="1"/>
              <a:t>pédagogie</a:t>
            </a:r>
            <a:r>
              <a:rPr lang="de-DE" sz="1200" dirty="0"/>
              <a:t> </a:t>
            </a:r>
            <a:r>
              <a:rPr lang="de-DE" sz="1200" dirty="0" err="1"/>
              <a:t>spécialisée</a:t>
            </a:r>
            <a:endParaRPr lang="de-CH" sz="1200" dirty="0"/>
          </a:p>
          <a:p>
            <a:endParaRPr lang="de-CH" sz="1600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0117418-A10B-49D2-D5A0-2168E07F30FF}"/>
              </a:ext>
            </a:extLst>
          </p:cNvPr>
          <p:cNvSpPr/>
          <p:nvPr/>
        </p:nvSpPr>
        <p:spPr bwMode="auto">
          <a:xfrm>
            <a:off x="3707904" y="2496566"/>
            <a:ext cx="1440160" cy="332781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58AAD91-1DAE-D6E8-0667-26191B0BB584}"/>
              </a:ext>
            </a:extLst>
          </p:cNvPr>
          <p:cNvSpPr/>
          <p:nvPr/>
        </p:nvSpPr>
        <p:spPr bwMode="auto">
          <a:xfrm>
            <a:off x="3468320" y="2767158"/>
            <a:ext cx="2736304" cy="266433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E48A1D7-D53E-E9C0-C5D2-F7BCCD35BEA8}"/>
              </a:ext>
            </a:extLst>
          </p:cNvPr>
          <p:cNvSpPr/>
          <p:nvPr/>
        </p:nvSpPr>
        <p:spPr bwMode="auto">
          <a:xfrm>
            <a:off x="1403648" y="4005064"/>
            <a:ext cx="1800200" cy="360040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18F8BCB-5140-3700-8705-07B40ECC376E}"/>
              </a:ext>
            </a:extLst>
          </p:cNvPr>
          <p:cNvSpPr/>
          <p:nvPr/>
        </p:nvSpPr>
        <p:spPr bwMode="auto">
          <a:xfrm>
            <a:off x="2267744" y="4725144"/>
            <a:ext cx="1368152" cy="360040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40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6888A-C65C-3177-70EA-BC6AD956B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AB34C1-C89A-FD2A-FDA8-CBC87E98D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913" y="1182292"/>
            <a:ext cx="7313613" cy="1143000"/>
          </a:xfrm>
        </p:spPr>
        <p:txBody>
          <a:bodyPr wrap="square" anchor="b">
            <a:normAutofit/>
          </a:bodyPr>
          <a:lstStyle/>
          <a:p>
            <a:r>
              <a:rPr lang="de-CH" dirty="0"/>
              <a:t>Politique de </a:t>
            </a:r>
            <a:r>
              <a:rPr lang="de-CH" dirty="0" err="1"/>
              <a:t>l’éducation</a:t>
            </a:r>
            <a:r>
              <a:rPr lang="de-CH" dirty="0"/>
              <a:t> en Suisse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9FF4F88-BDDD-703D-61C4-5D738CB14E1A}"/>
              </a:ext>
            </a:extLst>
          </p:cNvPr>
          <p:cNvSpPr txBox="1"/>
          <p:nvPr/>
        </p:nvSpPr>
        <p:spPr>
          <a:xfrm>
            <a:off x="1259632" y="6396335"/>
            <a:ext cx="6696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CH" sz="1200" dirty="0">
                <a:latin typeface="Apercu Light" panose="02000506030000020004" pitchFamily="50" charset="0"/>
              </a:rPr>
              <a:t>Source: Aargauer Zeitung vom 24.7.23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63CD34-7619-0BF1-7F94-0933CB0A9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913" y="2319845"/>
            <a:ext cx="7313612" cy="3960961"/>
          </a:xfrm>
        </p:spPr>
        <p:txBody>
          <a:bodyPr/>
          <a:lstStyle/>
          <a:p>
            <a:pPr marL="0" indent="0">
              <a:buNone/>
            </a:pPr>
            <a:r>
              <a:rPr lang="de-CH" sz="2000" dirty="0"/>
              <a:t>La </a:t>
            </a:r>
            <a:r>
              <a:rPr lang="de-CH" sz="2000" dirty="0" err="1"/>
              <a:t>politique</a:t>
            </a:r>
            <a:r>
              <a:rPr lang="de-CH" sz="2000" dirty="0"/>
              <a:t> de </a:t>
            </a:r>
            <a:r>
              <a:rPr lang="de-CH" sz="2000" dirty="0" err="1"/>
              <a:t>l’éducation</a:t>
            </a:r>
            <a:r>
              <a:rPr lang="de-CH" sz="2000" dirty="0"/>
              <a:t> </a:t>
            </a:r>
            <a:r>
              <a:rPr lang="fr-FR" sz="2000" dirty="0"/>
              <a:t>n'est pas un domaine de la politique nationale.</a:t>
            </a:r>
            <a:endParaRPr lang="de-CH" sz="2000" dirty="0"/>
          </a:p>
          <a:p>
            <a:pPr marL="0" indent="0">
              <a:buNone/>
            </a:pPr>
            <a:endParaRPr lang="de-CH" sz="2000" dirty="0"/>
          </a:p>
        </p:txBody>
      </p:sp>
      <p:pic>
        <p:nvPicPr>
          <p:cNvPr id="4" name="Grafik 3" descr="Ein Bild, das Text, Reihe, Diagramm, Schrift enthält.&#10;&#10;KI-generierte Inhalte können fehlerhaft sein.">
            <a:extLst>
              <a:ext uri="{FF2B5EF4-FFF2-40B4-BE49-F238E27FC236}">
                <a16:creationId xmlns:a16="http://schemas.microsoft.com/office/drawing/2014/main" id="{EB03F366-81FC-265A-3E35-008F85F54D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79"/>
          <a:stretch>
            <a:fillRect/>
          </a:stretch>
        </p:blipFill>
        <p:spPr>
          <a:xfrm>
            <a:off x="1475655" y="2924944"/>
            <a:ext cx="7254300" cy="275076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ED13CD2-7608-625F-47AB-CEF331E2BDD9}"/>
              </a:ext>
            </a:extLst>
          </p:cNvPr>
          <p:cNvSpPr txBox="1"/>
          <p:nvPr/>
        </p:nvSpPr>
        <p:spPr>
          <a:xfrm>
            <a:off x="755576" y="3119644"/>
            <a:ext cx="619268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400" b="1" dirty="0" err="1">
                <a:latin typeface="Apercu Light" panose="02000506030000020004" pitchFamily="50" charset="0"/>
              </a:rPr>
              <a:t>Semaines</a:t>
            </a:r>
            <a:r>
              <a:rPr lang="de-CH" sz="1400" b="1" dirty="0">
                <a:latin typeface="Apercu Light" panose="02000506030000020004" pitchFamily="50" charset="0"/>
              </a:rPr>
              <a:t> de </a:t>
            </a:r>
            <a:r>
              <a:rPr lang="de-CH" sz="1400" b="1" dirty="0" err="1">
                <a:latin typeface="Apercu Light" panose="02000506030000020004" pitchFamily="50" charset="0"/>
              </a:rPr>
              <a:t>vacances</a:t>
            </a:r>
            <a:r>
              <a:rPr lang="de-CH" sz="1400" b="1" dirty="0">
                <a:latin typeface="Apercu Light" panose="02000506030000020004" pitchFamily="50" charset="0"/>
              </a:rPr>
              <a:t> </a:t>
            </a:r>
            <a:r>
              <a:rPr lang="de-CH" sz="1400" b="1" dirty="0" err="1">
                <a:latin typeface="Apercu Light" panose="02000506030000020004" pitchFamily="50" charset="0"/>
              </a:rPr>
              <a:t>d’été</a:t>
            </a:r>
            <a:r>
              <a:rPr lang="de-CH" sz="1400" b="1" dirty="0">
                <a:latin typeface="Apercu Light" panose="02000506030000020004" pitchFamily="50" charset="0"/>
              </a:rPr>
              <a:t> par </a:t>
            </a:r>
            <a:r>
              <a:rPr lang="de-CH" sz="1400" b="1" dirty="0" err="1">
                <a:latin typeface="Apercu Light" panose="02000506030000020004" pitchFamily="50" charset="0"/>
              </a:rPr>
              <a:t>canton</a:t>
            </a:r>
            <a:r>
              <a:rPr lang="de-CH" sz="1400" b="1" dirty="0">
                <a:latin typeface="Apercu Light" panose="02000506030000020004" pitchFamily="50" charset="0"/>
              </a:rPr>
              <a:t> (</a:t>
            </a:r>
            <a:r>
              <a:rPr lang="de-CH" sz="1400" b="1" dirty="0" err="1">
                <a:latin typeface="Apercu Light" panose="02000506030000020004" pitchFamily="50" charset="0"/>
              </a:rPr>
              <a:t>école</a:t>
            </a:r>
            <a:r>
              <a:rPr lang="de-CH" sz="1400" b="1" dirty="0">
                <a:latin typeface="Apercu Light" panose="02000506030000020004" pitchFamily="50" charset="0"/>
              </a:rPr>
              <a:t> </a:t>
            </a:r>
            <a:r>
              <a:rPr lang="de-CH" sz="1400" b="1" dirty="0" err="1">
                <a:latin typeface="Apercu Light" panose="02000506030000020004" pitchFamily="50" charset="0"/>
              </a:rPr>
              <a:t>primaire</a:t>
            </a:r>
            <a:r>
              <a:rPr lang="de-CH" sz="1400" b="1" dirty="0">
                <a:latin typeface="Apercu Light" panose="02000506030000020004" pitchFamily="50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833094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B2B53-22FE-A159-CF1F-6D5D09BAC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740580-DE4C-1BB2-5943-325B4C0E7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913" y="1182292"/>
            <a:ext cx="7313613" cy="1143000"/>
          </a:xfrm>
        </p:spPr>
        <p:txBody>
          <a:bodyPr wrap="square" anchor="b">
            <a:normAutofit/>
          </a:bodyPr>
          <a:lstStyle/>
          <a:p>
            <a:r>
              <a:rPr lang="de-CH" dirty="0"/>
              <a:t>Politique de </a:t>
            </a:r>
            <a:r>
              <a:rPr lang="de-CH" dirty="0" err="1"/>
              <a:t>l’éducation</a:t>
            </a:r>
            <a:r>
              <a:rPr lang="de-CH" dirty="0"/>
              <a:t> en Suisse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E24C0A5-E218-FB02-9A92-49FF02BFAC3C}"/>
              </a:ext>
            </a:extLst>
          </p:cNvPr>
          <p:cNvSpPr txBox="1"/>
          <p:nvPr/>
        </p:nvSpPr>
        <p:spPr>
          <a:xfrm>
            <a:off x="1259632" y="6396335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CH" sz="1200" dirty="0">
                <a:latin typeface="Apercu Light" panose="02000506030000020004" pitchFamily="50" charset="0"/>
              </a:rPr>
              <a:t>Source: OFS: </a:t>
            </a:r>
            <a:r>
              <a:rPr lang="fr-FR" sz="1200" dirty="0">
                <a:latin typeface="Apercu Light" panose="02000506030000020004" pitchFamily="50" charset="0"/>
              </a:rPr>
              <a:t>Établissements scolaires (calculs propres : tous les établissements de l'enseignement obligatoire (y compris privés subventionnés et privés non subventionnés)</a:t>
            </a:r>
            <a:endParaRPr lang="de-CH" sz="1200" dirty="0">
              <a:latin typeface="Apercu Light" panose="02000506030000020004" pitchFamily="50" charset="0"/>
            </a:endParaRP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079A2C14-8802-B415-8D8F-06DBBE9AD2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7916060"/>
              </p:ext>
            </p:extLst>
          </p:nvPr>
        </p:nvGraphicFramePr>
        <p:xfrm>
          <a:off x="1317402" y="2945533"/>
          <a:ext cx="6782990" cy="3283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005FFA29-797F-4B4F-01AB-FBE95CA54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2336040"/>
            <a:ext cx="7884367" cy="3960961"/>
          </a:xfrm>
        </p:spPr>
        <p:txBody>
          <a:bodyPr/>
          <a:lstStyle/>
          <a:p>
            <a:pPr marL="0" indent="0">
              <a:buNone/>
            </a:pPr>
            <a:r>
              <a:rPr lang="de-CH" sz="2000" dirty="0"/>
              <a:t>La </a:t>
            </a:r>
            <a:r>
              <a:rPr lang="de-CH" sz="2000" dirty="0" err="1"/>
              <a:t>politique</a:t>
            </a:r>
            <a:r>
              <a:rPr lang="de-CH" sz="2000" dirty="0"/>
              <a:t> de </a:t>
            </a:r>
            <a:r>
              <a:rPr lang="de-CH" sz="2000" dirty="0" err="1"/>
              <a:t>l’éducation</a:t>
            </a:r>
            <a:r>
              <a:rPr lang="de-CH" sz="2000" dirty="0"/>
              <a:t> </a:t>
            </a:r>
            <a:r>
              <a:rPr lang="fr-FR" sz="2000" dirty="0"/>
              <a:t>n'est pas un domaine de la politique nationale.</a:t>
            </a:r>
            <a:endParaRPr lang="de-CH" sz="2000" dirty="0"/>
          </a:p>
          <a:p>
            <a:pPr marL="0" indent="0">
              <a:buNone/>
            </a:pP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1483595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9182BB-9728-5788-5A9D-8F4A5E4C4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DEB61E-3EFB-DFC1-BB1E-4F60730FA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Concept et </a:t>
            </a:r>
            <a:r>
              <a:rPr lang="de-CH" dirty="0" err="1"/>
              <a:t>histoire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5AA0BD-B06A-F61E-61DF-5720AC2F8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1800" dirty="0" err="1"/>
              <a:t>Intégration</a:t>
            </a:r>
            <a:r>
              <a:rPr lang="de-CH" sz="1800" dirty="0"/>
              <a:t> </a:t>
            </a:r>
            <a:r>
              <a:rPr lang="de-CH" sz="1800" dirty="0" err="1"/>
              <a:t>ou</a:t>
            </a:r>
            <a:r>
              <a:rPr lang="de-CH" sz="1800" dirty="0"/>
              <a:t> </a:t>
            </a:r>
            <a:r>
              <a:rPr lang="de-CH" sz="1800" dirty="0" err="1"/>
              <a:t>séparation</a:t>
            </a:r>
            <a:r>
              <a:rPr lang="de-CH" sz="1800" dirty="0"/>
              <a:t> – </a:t>
            </a:r>
            <a:r>
              <a:rPr lang="de-CH" sz="1800" dirty="0" err="1"/>
              <a:t>question</a:t>
            </a:r>
            <a:r>
              <a:rPr lang="de-CH" sz="1800" dirty="0"/>
              <a:t> de </a:t>
            </a:r>
            <a:r>
              <a:rPr lang="de-CH" sz="1800" dirty="0" err="1"/>
              <a:t>base</a:t>
            </a:r>
            <a:r>
              <a:rPr lang="de-CH" sz="1800" dirty="0"/>
              <a:t>: </a:t>
            </a:r>
            <a:br>
              <a:rPr lang="de-CH" sz="1800" dirty="0"/>
            </a:br>
            <a:r>
              <a:rPr lang="fr-FR" sz="1800" i="1" dirty="0"/>
              <a:t>Qui en fait partie et qui n'en fait pas partie et pourquoi ?</a:t>
            </a:r>
            <a:endParaRPr lang="de-CH" sz="1800" i="1" dirty="0"/>
          </a:p>
          <a:p>
            <a:r>
              <a:rPr lang="fr-FR" sz="1800" dirty="0"/>
              <a:t>Jusqu'à la fin du XIXe siècle : élite (noblesse, clergé, grande bourgeoisie) ; exclu: population pauvre rurale. </a:t>
            </a:r>
          </a:p>
          <a:p>
            <a:r>
              <a:rPr lang="de-CH" sz="1800" dirty="0"/>
              <a:t>Napoleon/</a:t>
            </a:r>
            <a:r>
              <a:rPr lang="de-CH" sz="1800" dirty="0" err="1"/>
              <a:t>république</a:t>
            </a:r>
            <a:r>
              <a:rPr lang="de-CH" sz="1800" dirty="0"/>
              <a:t> </a:t>
            </a:r>
            <a:r>
              <a:rPr lang="de-CH" sz="1800" dirty="0" err="1"/>
              <a:t>helvétique</a:t>
            </a:r>
            <a:r>
              <a:rPr lang="de-CH" sz="1800" dirty="0"/>
              <a:t>: </a:t>
            </a:r>
          </a:p>
          <a:p>
            <a:pPr lvl="1"/>
            <a:r>
              <a:rPr lang="fr-FR" sz="1600" dirty="0"/>
              <a:t>En théorie : éduquer tous les enfants pour en faire des citoyens </a:t>
            </a:r>
            <a:endParaRPr lang="de-CH" sz="1600" dirty="0"/>
          </a:p>
          <a:p>
            <a:pPr lvl="1"/>
            <a:r>
              <a:rPr lang="fr-FR" sz="1600" dirty="0"/>
              <a:t>En pratique : résistance contre l'État ; absence due à la pauvreté.</a:t>
            </a:r>
            <a:endParaRPr lang="de-CH" sz="1600" dirty="0"/>
          </a:p>
          <a:p>
            <a:r>
              <a:rPr lang="fr-FR" sz="1800" dirty="0"/>
              <a:t>1848 / 1872 : enseignement primaire obligatoire dans des écoles publiques non confessionnelles et gratuites gérées par l'État ; la Confédération sanctionne les cantons qui ne respectent pas cette obligation fondamentale (mais : pas de centralisation!)</a:t>
            </a:r>
            <a:endParaRPr lang="de-CH" sz="18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FDC0EC0-4766-1418-CB44-713C272236B4}"/>
              </a:ext>
            </a:extLst>
          </p:cNvPr>
          <p:cNvSpPr txBox="1"/>
          <p:nvPr/>
        </p:nvSpPr>
        <p:spPr>
          <a:xfrm>
            <a:off x="1475656" y="6176336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CH" sz="1200" dirty="0">
                <a:latin typeface="Apercu Light" panose="02000506030000020004" pitchFamily="50" charset="0"/>
              </a:rPr>
              <a:t>Source: </a:t>
            </a:r>
            <a:r>
              <a:rPr lang="de-CH" sz="1200" dirty="0" err="1">
                <a:latin typeface="Apercu Light" panose="02000506030000020004" pitchFamily="50" charset="0"/>
              </a:rPr>
              <a:t>surtout</a:t>
            </a:r>
            <a:r>
              <a:rPr lang="de-CH" sz="1200" dirty="0">
                <a:latin typeface="Apercu Light" panose="02000506030000020004" pitchFamily="50" charset="0"/>
              </a:rPr>
              <a:t> </a:t>
            </a:r>
            <a:r>
              <a:rPr lang="de-CH" sz="1200" dirty="0" err="1">
                <a:latin typeface="Apercu Light" panose="02000506030000020004" pitchFamily="50" charset="0"/>
              </a:rPr>
              <a:t>Dictionnaire</a:t>
            </a:r>
            <a:r>
              <a:rPr lang="de-CH" sz="1200" dirty="0">
                <a:latin typeface="Apercu Light" panose="02000506030000020004" pitchFamily="50" charset="0"/>
              </a:rPr>
              <a:t> </a:t>
            </a:r>
            <a:r>
              <a:rPr lang="de-CH" sz="1200" dirty="0" err="1">
                <a:latin typeface="Apercu Light" panose="02000506030000020004" pitchFamily="50" charset="0"/>
              </a:rPr>
              <a:t>historique</a:t>
            </a:r>
            <a:r>
              <a:rPr lang="de-CH" sz="1200" dirty="0">
                <a:latin typeface="Apercu Light" panose="02000506030000020004" pitchFamily="50" charset="0"/>
              </a:rPr>
              <a:t> de la Suisse</a:t>
            </a:r>
          </a:p>
        </p:txBody>
      </p:sp>
    </p:spTree>
    <p:extLst>
      <p:ext uri="{BB962C8B-B14F-4D97-AF65-F5344CB8AC3E}">
        <p14:creationId xmlns:p14="http://schemas.microsoft.com/office/powerpoint/2010/main" val="1118937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5D90E-FABA-3599-542C-55A6C1496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839113-CC9C-8FE0-DEC8-89695F235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Begriffe und Geschichte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6FBD63A-CA6A-78AC-6519-478237C024B7}"/>
              </a:ext>
            </a:extLst>
          </p:cNvPr>
          <p:cNvSpPr txBox="1"/>
          <p:nvPr/>
        </p:nvSpPr>
        <p:spPr>
          <a:xfrm>
            <a:off x="143508" y="6165304"/>
            <a:ext cx="8856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CH" sz="1200" dirty="0">
                <a:latin typeface="Apercu Light" panose="02000506030000020004" pitchFamily="50" charset="0"/>
              </a:rPr>
              <a:t>Source: Swissvotes / OFS (https://swissvotes.ch/vote/25.00)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952EABD-7F2A-9409-168C-DAF2579A2CAC}"/>
              </a:ext>
            </a:extLst>
          </p:cNvPr>
          <p:cNvSpPr txBox="1"/>
          <p:nvPr/>
        </p:nvSpPr>
        <p:spPr>
          <a:xfrm>
            <a:off x="7335104" y="1628800"/>
            <a:ext cx="1557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CH" sz="2000" dirty="0">
                <a:latin typeface="Apercu" panose="02000506040000020004" pitchFamily="50" charset="0"/>
              </a:rPr>
              <a:t>Oui: 35.1%</a:t>
            </a:r>
          </a:p>
          <a:p>
            <a:pPr algn="l"/>
            <a:endParaRPr lang="de-CH" sz="2000" dirty="0">
              <a:latin typeface="Apercu" panose="02000506040000020004" pitchFamily="50" charset="0"/>
            </a:endParaRPr>
          </a:p>
          <a:p>
            <a:pPr algn="l"/>
            <a:r>
              <a:rPr lang="de-CH" sz="2000" dirty="0">
                <a:latin typeface="Apercu" panose="02000506040000020004" pitchFamily="50" charset="0"/>
              </a:rPr>
              <a:t>Par.: 75.6%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9E5BC85-5863-B379-2233-8559113E7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692696"/>
            <a:ext cx="6696124" cy="514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35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0F280-CD24-EB4D-BE9B-E29E15196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723778-AA5C-03BF-21D7-883804599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Concept et </a:t>
            </a:r>
            <a:r>
              <a:rPr lang="de-CH" dirty="0" err="1"/>
              <a:t>histoire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2F84D3-E24D-178F-9FAF-7E3FABA99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1800" dirty="0" err="1"/>
              <a:t>Intégration</a:t>
            </a:r>
            <a:r>
              <a:rPr lang="de-CH" sz="1800" dirty="0"/>
              <a:t> </a:t>
            </a:r>
            <a:r>
              <a:rPr lang="de-CH" sz="1800" dirty="0" err="1"/>
              <a:t>ou</a:t>
            </a:r>
            <a:r>
              <a:rPr lang="de-CH" sz="1800" dirty="0"/>
              <a:t> </a:t>
            </a:r>
            <a:r>
              <a:rPr lang="de-CH" sz="1800" dirty="0" err="1"/>
              <a:t>séparation</a:t>
            </a:r>
            <a:r>
              <a:rPr lang="de-CH" sz="1800" dirty="0"/>
              <a:t> – </a:t>
            </a:r>
            <a:r>
              <a:rPr lang="de-CH" sz="1800" dirty="0" err="1"/>
              <a:t>question</a:t>
            </a:r>
            <a:r>
              <a:rPr lang="de-CH" sz="1800" dirty="0"/>
              <a:t> de </a:t>
            </a:r>
            <a:r>
              <a:rPr lang="de-CH" sz="1800" dirty="0" err="1"/>
              <a:t>base</a:t>
            </a:r>
            <a:r>
              <a:rPr lang="de-CH" sz="1800" dirty="0"/>
              <a:t>: </a:t>
            </a:r>
            <a:br>
              <a:rPr lang="de-CH" sz="1800" dirty="0"/>
            </a:br>
            <a:r>
              <a:rPr lang="fr-FR" sz="1800" i="1" dirty="0"/>
              <a:t>Qui en fait partie et qui n'en fait pas partie et pourquoi ?</a:t>
            </a:r>
            <a:endParaRPr lang="de-CH" sz="1800" i="1" dirty="0"/>
          </a:p>
          <a:p>
            <a:r>
              <a:rPr lang="de-CH" sz="1800" dirty="0"/>
              <a:t>1900 - </a:t>
            </a:r>
            <a:r>
              <a:rPr lang="fr-FR" sz="1800" dirty="0"/>
              <a:t>École primaire obligatoire et gratuite :</a:t>
            </a:r>
            <a:endParaRPr lang="de-CH" sz="1800" dirty="0"/>
          </a:p>
          <a:p>
            <a:pPr lvl="1"/>
            <a:r>
              <a:rPr lang="fr-FR" sz="1600" dirty="0"/>
              <a:t>coéducation (moralité et différences intellectuelles)</a:t>
            </a:r>
          </a:p>
          <a:p>
            <a:pPr lvl="1"/>
            <a:r>
              <a:rPr lang="fr-FR" sz="1600" dirty="0"/>
              <a:t>les enfants handicapés mentaux ou physiques sont considérés comme inaptes à l'éducation</a:t>
            </a:r>
          </a:p>
          <a:p>
            <a:pPr lvl="1"/>
            <a:r>
              <a:rPr lang="de-CH" sz="1600" dirty="0"/>
              <a:t>« </a:t>
            </a:r>
            <a:r>
              <a:rPr lang="de-CH" sz="1600" dirty="0" err="1"/>
              <a:t>Hygiène</a:t>
            </a:r>
            <a:r>
              <a:rPr lang="de-CH" sz="1600" dirty="0"/>
              <a:t> mentale » («Psychohygiene»; NZZ-Geschichte 2024)</a:t>
            </a:r>
          </a:p>
          <a:p>
            <a:r>
              <a:rPr lang="de-CH" sz="1800" dirty="0" err="1"/>
              <a:t>Intégration</a:t>
            </a:r>
            <a:r>
              <a:rPr lang="de-CH" sz="1800" dirty="0"/>
              <a:t>: </a:t>
            </a:r>
          </a:p>
          <a:p>
            <a:pPr lvl="1"/>
            <a:r>
              <a:rPr lang="fr-FR" sz="1600" dirty="0"/>
              <a:t>1960 : loi fédérale sur l'assurance-invalidité</a:t>
            </a:r>
          </a:p>
          <a:p>
            <a:pPr lvl="1"/>
            <a:r>
              <a:rPr lang="fr-FR" sz="1600" dirty="0"/>
              <a:t>Déclaration de Salamanque (1994), Convention relative aux droits de l'enfant (1997), Convention relative aux droits des personnes handicapées (2006)</a:t>
            </a:r>
          </a:p>
          <a:p>
            <a:pPr lvl="1"/>
            <a:r>
              <a:rPr lang="fr-FR" sz="1600" dirty="0"/>
              <a:t>2002 : loi fédérale sur l'élimination des inégalités de traitement des personnes handicapées</a:t>
            </a:r>
          </a:p>
          <a:p>
            <a:pPr lvl="1"/>
            <a:r>
              <a:rPr lang="fr-FR" sz="1600" dirty="0"/>
              <a:t>2007 : concordat sur la pédagogie spécialisée</a:t>
            </a:r>
            <a:endParaRPr lang="de-CH" sz="1600" dirty="0"/>
          </a:p>
        </p:txBody>
      </p:sp>
    </p:spTree>
    <p:extLst>
      <p:ext uri="{BB962C8B-B14F-4D97-AF65-F5344CB8AC3E}">
        <p14:creationId xmlns:p14="http://schemas.microsoft.com/office/powerpoint/2010/main" val="3592002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E38CC-6682-1868-80FC-32B0856FB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BE803E-5E3C-9036-1626-F57CAD2C2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2714997"/>
            <a:ext cx="7772400" cy="1362075"/>
          </a:xfrm>
        </p:spPr>
        <p:txBody>
          <a:bodyPr/>
          <a:lstStyle/>
          <a:p>
            <a:r>
              <a:rPr lang="de-CH" sz="2600" dirty="0"/>
              <a:t>Concept et </a:t>
            </a:r>
            <a:r>
              <a:rPr lang="de-CH" sz="2600" dirty="0" err="1"/>
              <a:t>histoire</a:t>
            </a:r>
            <a:br>
              <a:rPr lang="de-CH" sz="2600" dirty="0"/>
            </a:br>
            <a:r>
              <a:rPr lang="de-CH" sz="2600" dirty="0" err="1"/>
              <a:t>qui</a:t>
            </a:r>
            <a:r>
              <a:rPr lang="de-CH" sz="2600" dirty="0"/>
              <a:t> a </a:t>
            </a:r>
            <a:r>
              <a:rPr lang="de-CH" sz="2600" dirty="0" err="1"/>
              <a:t>raison</a:t>
            </a:r>
            <a:r>
              <a:rPr lang="de-CH" sz="2600" dirty="0"/>
              <a:t>?</a:t>
            </a:r>
            <a:br>
              <a:rPr lang="de-CH" sz="2600" dirty="0"/>
            </a:br>
            <a:r>
              <a:rPr lang="de-CH" sz="2600" dirty="0"/>
              <a:t>Politique de </a:t>
            </a:r>
            <a:r>
              <a:rPr lang="de-CH" sz="2600" dirty="0" err="1"/>
              <a:t>l’education</a:t>
            </a:r>
            <a:r>
              <a:rPr lang="de-CH" sz="2600" dirty="0"/>
              <a:t> en </a:t>
            </a:r>
            <a:r>
              <a:rPr lang="de-CH" sz="2600" dirty="0" err="1"/>
              <a:t>suisse</a:t>
            </a:r>
            <a:br>
              <a:rPr lang="de-CH" sz="2600" dirty="0"/>
            </a:br>
            <a:r>
              <a:rPr lang="de-CH" sz="2600" dirty="0"/>
              <a:t>et </a:t>
            </a:r>
            <a:r>
              <a:rPr lang="de-CH" sz="2600" dirty="0" err="1"/>
              <a:t>maintenant</a:t>
            </a:r>
            <a:r>
              <a:rPr lang="de-CH" sz="2600" dirty="0"/>
              <a:t>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9EDFE5E-98E7-D2C4-5334-D4D0B4802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692696"/>
            <a:ext cx="7772400" cy="1500187"/>
          </a:xfrm>
        </p:spPr>
        <p:txBody>
          <a:bodyPr/>
          <a:lstStyle/>
          <a:p>
            <a:r>
              <a:rPr lang="de-CH" b="1" dirty="0" err="1"/>
              <a:t>Intégration</a:t>
            </a:r>
            <a:r>
              <a:rPr lang="de-CH" b="1" dirty="0"/>
              <a:t> </a:t>
            </a:r>
            <a:r>
              <a:rPr lang="de-CH" b="1" dirty="0" err="1"/>
              <a:t>ou</a:t>
            </a:r>
            <a:r>
              <a:rPr lang="de-CH" b="1" dirty="0"/>
              <a:t> </a:t>
            </a:r>
            <a:r>
              <a:rPr lang="de-CH" b="1" dirty="0" err="1"/>
              <a:t>séparation</a:t>
            </a:r>
            <a:r>
              <a:rPr lang="de-CH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5901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531911-8E7C-46AC-1479-F4CB6C0A1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113765-8EB8-13B4-A9C7-B21DFB750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Qui</a:t>
            </a:r>
            <a:r>
              <a:rPr lang="de-CH" dirty="0"/>
              <a:t> a </a:t>
            </a:r>
            <a:r>
              <a:rPr lang="de-CH" dirty="0" err="1"/>
              <a:t>raison</a:t>
            </a:r>
            <a:r>
              <a:rPr lang="de-CH" dirty="0"/>
              <a:t>?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03B287-91F6-73A7-12AD-936281728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2000" dirty="0" err="1"/>
              <a:t>Intégration</a:t>
            </a:r>
            <a:r>
              <a:rPr lang="de-CH" sz="2000" dirty="0"/>
              <a:t> </a:t>
            </a:r>
            <a:r>
              <a:rPr lang="de-CH" sz="2000" dirty="0" err="1"/>
              <a:t>ou</a:t>
            </a:r>
            <a:r>
              <a:rPr lang="de-CH" sz="2000" dirty="0"/>
              <a:t> </a:t>
            </a:r>
            <a:r>
              <a:rPr lang="de-CH" sz="2000" dirty="0" err="1"/>
              <a:t>séparation</a:t>
            </a:r>
            <a:r>
              <a:rPr lang="de-CH" sz="2000" dirty="0"/>
              <a:t> – </a:t>
            </a:r>
            <a:r>
              <a:rPr lang="de-CH" sz="2000" dirty="0" err="1"/>
              <a:t>question</a:t>
            </a:r>
            <a:r>
              <a:rPr lang="de-CH" sz="2000" dirty="0"/>
              <a:t> de </a:t>
            </a:r>
            <a:r>
              <a:rPr lang="de-CH" sz="2000" dirty="0" err="1"/>
              <a:t>base</a:t>
            </a:r>
            <a:r>
              <a:rPr lang="de-CH" sz="2000" dirty="0"/>
              <a:t>: </a:t>
            </a:r>
            <a:br>
              <a:rPr lang="de-CH" sz="2000" dirty="0"/>
            </a:br>
            <a:r>
              <a:rPr lang="fr-FR" sz="2000" i="1" dirty="0"/>
              <a:t>Qui en fait partie et qui n'en fait pas partie et pourquoi ?</a:t>
            </a:r>
            <a:endParaRPr lang="de-CH" sz="2000" i="1" dirty="0"/>
          </a:p>
          <a:p>
            <a:r>
              <a:rPr lang="de-CH" sz="2000" dirty="0"/>
              <a:t>Science</a:t>
            </a:r>
          </a:p>
          <a:p>
            <a:pPr lvl="1"/>
            <a:r>
              <a:rPr lang="fr-FR" sz="1600" dirty="0"/>
              <a:t>L'intégration est-elle une bonne chose ? Pour qui (pas) ? La séparation est-elle préférable ?</a:t>
            </a:r>
          </a:p>
          <a:p>
            <a:pPr lvl="1"/>
            <a:r>
              <a:rPr lang="fr-FR" sz="1600" dirty="0"/>
              <a:t>Approche critique et rationaliste : ne pas décider, mais accompagner</a:t>
            </a:r>
            <a:endParaRPr lang="de-CH" sz="1600" dirty="0"/>
          </a:p>
          <a:p>
            <a:r>
              <a:rPr lang="de-CH" sz="2000" dirty="0"/>
              <a:t>Politique</a:t>
            </a:r>
          </a:p>
          <a:p>
            <a:pPr lvl="1"/>
            <a:r>
              <a:rPr lang="fr-FR" sz="1600" dirty="0"/>
              <a:t>Agrégation et organisation des courants sociaux</a:t>
            </a:r>
            <a:endParaRPr lang="de-CH" sz="1600" dirty="0"/>
          </a:p>
          <a:p>
            <a:pPr lvl="1"/>
            <a:r>
              <a:rPr lang="fr-FR" sz="1600" dirty="0"/>
              <a:t>Démocratie : débattre de compromis argumentés, toujours provisoires</a:t>
            </a:r>
          </a:p>
          <a:p>
            <a:pPr lvl="1"/>
            <a:r>
              <a:rPr lang="de-CH" sz="1600" dirty="0" err="1"/>
              <a:t>Idéologies</a:t>
            </a:r>
            <a:r>
              <a:rPr lang="de-CH" sz="1600" dirty="0"/>
              <a:t> </a:t>
            </a:r>
            <a:r>
              <a:rPr lang="de-CH" sz="1600" dirty="0" err="1"/>
              <a:t>fondamentales</a:t>
            </a:r>
            <a:r>
              <a:rPr lang="de-CH" sz="1600" dirty="0"/>
              <a:t> : </a:t>
            </a:r>
          </a:p>
          <a:p>
            <a:pPr lvl="2"/>
            <a:r>
              <a:rPr lang="de-CH" sz="1400" dirty="0" err="1"/>
              <a:t>Libéralisme</a:t>
            </a:r>
            <a:r>
              <a:rPr lang="de-CH" sz="1400" dirty="0"/>
              <a:t> </a:t>
            </a:r>
          </a:p>
          <a:p>
            <a:pPr lvl="2"/>
            <a:r>
              <a:rPr lang="de-CH" sz="1400" dirty="0" err="1"/>
              <a:t>Conservatisme</a:t>
            </a:r>
            <a:endParaRPr lang="de-CH" sz="1400" dirty="0"/>
          </a:p>
          <a:p>
            <a:pPr lvl="2"/>
            <a:r>
              <a:rPr lang="de-CH" sz="1400" dirty="0" err="1"/>
              <a:t>Socialisme</a:t>
            </a:r>
            <a:r>
              <a:rPr lang="de-CH" sz="1400" dirty="0"/>
              <a:t> (social-</a:t>
            </a:r>
            <a:r>
              <a:rPr lang="de-CH" sz="1400" dirty="0" err="1"/>
              <a:t>démocratie</a:t>
            </a:r>
            <a:r>
              <a:rPr lang="de-CH" sz="1400" dirty="0"/>
              <a:t>)</a:t>
            </a:r>
          </a:p>
          <a:p>
            <a:endParaRPr lang="de-CH" sz="2000" dirty="0"/>
          </a:p>
          <a:p>
            <a:pPr marL="0" indent="0">
              <a:buNone/>
            </a:pPr>
            <a:endParaRPr lang="de-CH" sz="2000" dirty="0"/>
          </a:p>
          <a:p>
            <a:endParaRPr lang="de-CH" sz="1600" dirty="0"/>
          </a:p>
        </p:txBody>
      </p:sp>
    </p:spTree>
    <p:extLst>
      <p:ext uri="{BB962C8B-B14F-4D97-AF65-F5344CB8AC3E}">
        <p14:creationId xmlns:p14="http://schemas.microsoft.com/office/powerpoint/2010/main" val="1883434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D31E2-B35D-5426-05B1-7A2792B5D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225E2-7701-468D-1AF8-86FAF3159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Qui</a:t>
            </a:r>
            <a:r>
              <a:rPr lang="de-CH" dirty="0"/>
              <a:t> a </a:t>
            </a:r>
            <a:r>
              <a:rPr lang="de-CH" dirty="0" err="1"/>
              <a:t>raison</a:t>
            </a:r>
            <a:r>
              <a:rPr lang="de-CH" dirty="0"/>
              <a:t>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37762D-C6EF-680D-6602-C0E94BED4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2000" dirty="0" err="1"/>
              <a:t>Intégration</a:t>
            </a:r>
            <a:r>
              <a:rPr lang="de-CH" sz="2000" dirty="0"/>
              <a:t> </a:t>
            </a:r>
            <a:r>
              <a:rPr lang="de-CH" sz="2000" dirty="0" err="1"/>
              <a:t>ou</a:t>
            </a:r>
            <a:r>
              <a:rPr lang="de-CH" sz="2000" dirty="0"/>
              <a:t> </a:t>
            </a:r>
            <a:r>
              <a:rPr lang="de-CH" sz="2000" dirty="0" err="1"/>
              <a:t>séparation</a:t>
            </a:r>
            <a:r>
              <a:rPr lang="de-CH" sz="2000" dirty="0"/>
              <a:t> – </a:t>
            </a:r>
            <a:r>
              <a:rPr lang="de-CH" sz="2000" dirty="0" err="1"/>
              <a:t>question</a:t>
            </a:r>
            <a:r>
              <a:rPr lang="de-CH" sz="2000" dirty="0"/>
              <a:t> de </a:t>
            </a:r>
            <a:r>
              <a:rPr lang="de-CH" sz="2000" dirty="0" err="1"/>
              <a:t>base</a:t>
            </a:r>
            <a:r>
              <a:rPr lang="de-CH" sz="2000" dirty="0"/>
              <a:t>: </a:t>
            </a:r>
            <a:br>
              <a:rPr lang="de-CH" sz="2000" dirty="0"/>
            </a:br>
            <a:r>
              <a:rPr lang="fr-FR" sz="2000" i="1" dirty="0"/>
              <a:t>Qui en fait partie et qui n'en fait pas partie et pourquoi ?</a:t>
            </a:r>
            <a:endParaRPr lang="de-CH" sz="2000" i="1" dirty="0"/>
          </a:p>
          <a:p>
            <a:r>
              <a:rPr lang="de-CH" sz="1600" dirty="0" err="1"/>
              <a:t>Idéologies</a:t>
            </a:r>
            <a:r>
              <a:rPr lang="de-CH" sz="1600" dirty="0"/>
              <a:t> </a:t>
            </a:r>
            <a:r>
              <a:rPr lang="de-CH" sz="1600" dirty="0" err="1"/>
              <a:t>fondamentales</a:t>
            </a:r>
            <a:r>
              <a:rPr lang="de-CH" sz="1600" dirty="0"/>
              <a:t> (</a:t>
            </a:r>
            <a:r>
              <a:rPr lang="de-CH" sz="1600" dirty="0" err="1"/>
              <a:t>idéal</a:t>
            </a:r>
            <a:r>
              <a:rPr lang="de-CH" sz="1600" dirty="0"/>
              <a:t> type) : </a:t>
            </a:r>
          </a:p>
          <a:p>
            <a:pPr lvl="1"/>
            <a:r>
              <a:rPr lang="fr-FR" sz="1500" dirty="0"/>
              <a:t>Libéralisme : l'être humain doit pouvoir s'épanouir, performance individuelle, tolérance et culture de la diversité ; l'État minimal crée les conditions-cadres et garantit les droits fondamentaux ; le marché assure le bien-être </a:t>
            </a:r>
            <a:r>
              <a:rPr lang="de-CH" sz="1500" dirty="0">
                <a:sym typeface="Wingdings" panose="05000000000000000000" pitchFamily="2" charset="2"/>
              </a:rPr>
              <a:t> </a:t>
            </a:r>
            <a:r>
              <a:rPr lang="fr-FR" sz="1500" dirty="0"/>
              <a:t>liberté</a:t>
            </a:r>
            <a:endParaRPr lang="de-CH" sz="1500" dirty="0"/>
          </a:p>
          <a:p>
            <a:pPr lvl="1"/>
            <a:r>
              <a:rPr lang="fr-FR" sz="1500" dirty="0"/>
              <a:t>Conservatisme : l'être humain est mauvais et doit être tenu en bride par l'autorité ; la sagesse réside dans la tradition et la hiérarchie (et non dans le progrès) ; la structure sociale existante (statu quo) doit être préservée, l'élite (politique) existante assure le bien-être </a:t>
            </a:r>
            <a:r>
              <a:rPr lang="de-CH" sz="1500" dirty="0">
                <a:sym typeface="Wingdings" panose="05000000000000000000" pitchFamily="2" charset="2"/>
              </a:rPr>
              <a:t> contre </a:t>
            </a:r>
            <a:r>
              <a:rPr lang="de-CH" sz="1500" dirty="0" err="1">
                <a:sym typeface="Wingdings" panose="05000000000000000000" pitchFamily="2" charset="2"/>
              </a:rPr>
              <a:t>l’égalité</a:t>
            </a:r>
            <a:endParaRPr lang="de-CH" sz="1500" dirty="0"/>
          </a:p>
          <a:p>
            <a:pPr lvl="1"/>
            <a:r>
              <a:rPr lang="fr-FR" sz="1500" dirty="0"/>
              <a:t>Socialisme (social-démocratie) : les êtres humains sont inégaux, solidarité avec les plus démunis ; l'État (social) doit assurer l'égalité sociale, économique et politique </a:t>
            </a:r>
            <a:r>
              <a:rPr lang="fr-FR" sz="1500" dirty="0">
                <a:sym typeface="Wingdings" panose="05000000000000000000" pitchFamily="2" charset="2"/>
              </a:rPr>
              <a:t> </a:t>
            </a:r>
            <a:r>
              <a:rPr lang="fr-FR" sz="1500" dirty="0"/>
              <a:t>la liberté n'est possible que par l'égalité</a:t>
            </a:r>
            <a:r>
              <a:rPr lang="de-CH" sz="1500" dirty="0"/>
              <a:t> </a:t>
            </a:r>
          </a:p>
          <a:p>
            <a:endParaRPr lang="de-CH" sz="2000" dirty="0"/>
          </a:p>
          <a:p>
            <a:pPr marL="0" indent="0">
              <a:buNone/>
            </a:pPr>
            <a:endParaRPr lang="de-CH" sz="2000" dirty="0"/>
          </a:p>
          <a:p>
            <a:endParaRPr lang="de-CH" sz="1600" dirty="0"/>
          </a:p>
        </p:txBody>
      </p:sp>
    </p:spTree>
    <p:extLst>
      <p:ext uri="{BB962C8B-B14F-4D97-AF65-F5344CB8AC3E}">
        <p14:creationId xmlns:p14="http://schemas.microsoft.com/office/powerpoint/2010/main" val="632655806"/>
      </p:ext>
    </p:extLst>
  </p:cSld>
  <p:clrMapOvr>
    <a:masterClrMapping/>
  </p:clrMapOvr>
</p:sld>
</file>

<file path=ppt/theme/theme1.xml><?xml version="1.0" encoding="utf-8"?>
<a:theme xmlns:a="http://schemas.openxmlformats.org/drawingml/2006/main" name="marc1">
  <a:themeElements>
    <a:clrScheme name="marc1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marc1">
      <a:majorFont>
        <a:latin typeface="Antique Olive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marc1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c1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c1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c1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c1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1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1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1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1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1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PS 2017">
  <a:themeElements>
    <a:clrScheme name="Benutzerdefiniert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0000"/>
      </a:hlink>
      <a:folHlink>
        <a:srgbClr val="B2B2B2"/>
      </a:folHlink>
    </a:clrScheme>
    <a:fontScheme name="marc1">
      <a:majorFont>
        <a:latin typeface="Antique Olive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marc1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c1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c1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c1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c1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1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1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1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1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1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PS 2017" id="{486F2C78-BC45-4014-9026-E05506AA61E2}" vid="{63465F19-DCAF-4410-B680-E76868983828}"/>
    </a:ext>
  </a:ext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blaue kreise</Template>
  <TotalTime>0</TotalTime>
  <Words>2034</Words>
  <Application>Microsoft Office PowerPoint</Application>
  <PresentationFormat>Bildschirmpräsentation (4:3)</PresentationFormat>
  <Paragraphs>184</Paragraphs>
  <Slides>31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31</vt:i4>
      </vt:variant>
    </vt:vector>
  </HeadingPairs>
  <TitlesOfParts>
    <vt:vector size="41" baseType="lpstr">
      <vt:lpstr>Antique Olive</vt:lpstr>
      <vt:lpstr>Apercu</vt:lpstr>
      <vt:lpstr>Apercu Light</vt:lpstr>
      <vt:lpstr>Arial</vt:lpstr>
      <vt:lpstr>Courier New</vt:lpstr>
      <vt:lpstr>Symbol</vt:lpstr>
      <vt:lpstr>Verdana</vt:lpstr>
      <vt:lpstr>Wingdings</vt:lpstr>
      <vt:lpstr>marc1</vt:lpstr>
      <vt:lpstr>APS 2017</vt:lpstr>
      <vt:lpstr>Intégration ou séparation ?</vt:lpstr>
      <vt:lpstr>Concept et histoire qui a raison? Politique de l’education en suisse et maintenant?</vt:lpstr>
      <vt:lpstr>Concept et histoire</vt:lpstr>
      <vt:lpstr>Concept et histoire</vt:lpstr>
      <vt:lpstr>Begriffe und Geschichte</vt:lpstr>
      <vt:lpstr>Concept et histoire</vt:lpstr>
      <vt:lpstr>Concept et histoire qui a raison? Politique de l’education en suisse et maintenant?</vt:lpstr>
      <vt:lpstr>Qui a raison? </vt:lpstr>
      <vt:lpstr>Qui a raison?</vt:lpstr>
      <vt:lpstr>Concept et histoire qui a raison? Politique de l’education en suisse et maintenant?</vt:lpstr>
      <vt:lpstr>Politique de l’éducation en Suisse</vt:lpstr>
      <vt:lpstr>Politique de l’éducation en Suisse</vt:lpstr>
      <vt:lpstr>Politique de l’éducation en Suisse</vt:lpstr>
      <vt:lpstr>Politique de l’éducation en Suisse</vt:lpstr>
      <vt:lpstr>Politique de l’éducation en Suisse</vt:lpstr>
      <vt:lpstr>Politique de l’éducation en Suisse</vt:lpstr>
      <vt:lpstr>Politique de l’éducation en Suisse</vt:lpstr>
      <vt:lpstr>Politique de l’éducation en Suisse</vt:lpstr>
      <vt:lpstr>Politique de l’éducation en Suisse</vt:lpstr>
      <vt:lpstr>Politique de l’éducation en Suisse</vt:lpstr>
      <vt:lpstr>Politique de l’éducation en Suisse</vt:lpstr>
      <vt:lpstr>Politique de l’éducation en Suisse</vt:lpstr>
      <vt:lpstr>Concept et histoire qui a raison? Politique de l’education en suisse et maintenant?</vt:lpstr>
      <vt:lpstr>Et maintenant?</vt:lpstr>
      <vt:lpstr>Et maintenant?</vt:lpstr>
      <vt:lpstr>la politique de l’education en suisse</vt:lpstr>
      <vt:lpstr>Politique de l’éducation en Suisse</vt:lpstr>
      <vt:lpstr>Politique de l’éducation en Suisse</vt:lpstr>
      <vt:lpstr>Politique de l’éducation en Suisse</vt:lpstr>
      <vt:lpstr>Politique de l’éducation en Suisse</vt:lpstr>
      <vt:lpstr>Politique de l’éducation en Suisse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Vom Dilemma zum Trilemma: tiefe, ungleiche und unqualifizierte Partizipation</dc:title>
  <dc:creator>Marc Bühlmann</dc:creator>
  <cp:lastModifiedBy>Marc Bühlmann</cp:lastModifiedBy>
  <cp:revision>731</cp:revision>
  <cp:lastPrinted>2017-10-19T11:38:36Z</cp:lastPrinted>
  <dcterms:created xsi:type="dcterms:W3CDTF">2008-11-14T10:19:50Z</dcterms:created>
  <dcterms:modified xsi:type="dcterms:W3CDTF">2025-09-01T11:08:35Z</dcterms:modified>
</cp:coreProperties>
</file>